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687" r:id="rId5"/>
  </p:sldMasterIdLst>
  <p:notesMasterIdLst>
    <p:notesMasterId r:id="rId36"/>
  </p:notesMasterIdLst>
  <p:handoutMasterIdLst>
    <p:handoutMasterId r:id="rId37"/>
  </p:handoutMasterIdLst>
  <p:sldIdLst>
    <p:sldId id="1309" r:id="rId6"/>
    <p:sldId id="256" r:id="rId7"/>
    <p:sldId id="1298" r:id="rId8"/>
    <p:sldId id="1234" r:id="rId9"/>
    <p:sldId id="1243" r:id="rId10"/>
    <p:sldId id="1302" r:id="rId11"/>
    <p:sldId id="992" r:id="rId12"/>
    <p:sldId id="1191" r:id="rId13"/>
    <p:sldId id="1093" r:id="rId14"/>
    <p:sldId id="1216" r:id="rId15"/>
    <p:sldId id="1112" r:id="rId16"/>
    <p:sldId id="1281" r:id="rId17"/>
    <p:sldId id="1200" r:id="rId18"/>
    <p:sldId id="1289" r:id="rId19"/>
    <p:sldId id="1311" r:id="rId20"/>
    <p:sldId id="1312" r:id="rId21"/>
    <p:sldId id="1245" r:id="rId22"/>
    <p:sldId id="1304" r:id="rId23"/>
    <p:sldId id="1239" r:id="rId24"/>
    <p:sldId id="1080" r:id="rId25"/>
    <p:sldId id="1269" r:id="rId26"/>
    <p:sldId id="1272" r:id="rId27"/>
    <p:sldId id="1255" r:id="rId28"/>
    <p:sldId id="1303" r:id="rId29"/>
    <p:sldId id="1297" r:id="rId30"/>
    <p:sldId id="1177" r:id="rId31"/>
    <p:sldId id="275" r:id="rId32"/>
    <p:sldId id="1305" r:id="rId33"/>
    <p:sldId id="1285" r:id="rId34"/>
    <p:sldId id="13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9B"/>
    <a:srgbClr val="F5A623"/>
    <a:srgbClr val="95B8BF"/>
    <a:srgbClr val="F2F7F8"/>
    <a:srgbClr val="E7EFF1"/>
    <a:srgbClr val="FFFFF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9DE0E-BD21-95EC-19FF-41B481ECF638}" v="7" dt="2024-05-07T06:41:51.539"/>
    <p1510:client id="{53D66523-5B9C-AD65-48F0-8CE0C7CB8E56}" v="16" dt="2024-05-07T06:44:30.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7" autoAdjust="0"/>
  </p:normalViewPr>
  <p:slideViewPr>
    <p:cSldViewPr snapToGrid="0">
      <p:cViewPr varScale="1">
        <p:scale>
          <a:sx n="112" d="100"/>
          <a:sy n="112" d="100"/>
        </p:scale>
        <p:origin x="492" y="1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374841378138587"/>
          <c:y val="0.10014843133929434"/>
          <c:w val="0.5799805671627527"/>
          <c:h val="0.77054522818988502"/>
        </c:manualLayout>
      </c:layout>
      <c:barChart>
        <c:barDir val="bar"/>
        <c:grouping val="clustered"/>
        <c:varyColors val="0"/>
        <c:ser>
          <c:idx val="0"/>
          <c:order val="0"/>
          <c:tx>
            <c:strRef>
              <c:f>Sheet1!$B$1</c:f>
              <c:strCache>
                <c:ptCount val="1"/>
                <c:pt idx="0">
                  <c:v>Skaits</c:v>
                </c:pt>
              </c:strCache>
            </c:strRef>
          </c:tx>
          <c:spPr>
            <a:solidFill>
              <a:srgbClr val="00859B"/>
            </a:solidFill>
            <a:ln>
              <a:noFill/>
            </a:ln>
            <a:effectLst/>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Avenir Next LT Pro" panose="020B0504020202020204" pitchFamily="34" charset="-70"/>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Lēmumi, kuros konstatētas horizontālas karteļa vienošanās</c:v>
                </c:pt>
                <c:pt idx="1">
                  <c:v>Kopējais Iecietības programmas pieteikumu skaits</c:v>
                </c:pt>
                <c:pt idx="2">
                  <c:v>Pilnas imunitātes pieteikumi</c:v>
                </c:pt>
                <c:pt idx="3">
                  <c:v>Pieteikumi par naudas soda samazināšanu</c:v>
                </c:pt>
              </c:strCache>
            </c:strRef>
          </c:cat>
          <c:val>
            <c:numRef>
              <c:f>Sheet1!$B$2:$B$5</c:f>
              <c:numCache>
                <c:formatCode>General</c:formatCode>
                <c:ptCount val="4"/>
                <c:pt idx="0">
                  <c:v>40</c:v>
                </c:pt>
                <c:pt idx="1">
                  <c:v>20</c:v>
                </c:pt>
                <c:pt idx="2">
                  <c:v>5</c:v>
                </c:pt>
                <c:pt idx="3">
                  <c:v>15</c:v>
                </c:pt>
              </c:numCache>
            </c:numRef>
          </c:val>
          <c:extLst>
            <c:ext xmlns:c16="http://schemas.microsoft.com/office/drawing/2014/chart" uri="{C3380CC4-5D6E-409C-BE32-E72D297353CC}">
              <c16:uniqueId val="{00000000-65A1-4403-932E-C28E9BC59E77}"/>
            </c:ext>
          </c:extLst>
        </c:ser>
        <c:dLbls>
          <c:showLegendKey val="0"/>
          <c:showVal val="0"/>
          <c:showCatName val="0"/>
          <c:showSerName val="0"/>
          <c:showPercent val="0"/>
          <c:showBubbleSize val="0"/>
        </c:dLbls>
        <c:gapWidth val="182"/>
        <c:axId val="1286095471"/>
        <c:axId val="884887423"/>
      </c:barChart>
      <c:catAx>
        <c:axId val="128609547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venir Next LT Pro" panose="020B0504020202020204" pitchFamily="34" charset="-70"/>
                <a:ea typeface="+mn-ea"/>
                <a:cs typeface="+mn-cs"/>
              </a:defRPr>
            </a:pPr>
            <a:endParaRPr lang="lv-LV"/>
          </a:p>
        </c:txPr>
        <c:crossAx val="884887423"/>
        <c:crosses val="autoZero"/>
        <c:auto val="1"/>
        <c:lblAlgn val="ctr"/>
        <c:lblOffset val="100"/>
        <c:noMultiLvlLbl val="0"/>
      </c:catAx>
      <c:valAx>
        <c:axId val="8848874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venir Next LT Pro" panose="020B0504020202020204" pitchFamily="34" charset="-70"/>
                <a:ea typeface="+mn-ea"/>
                <a:cs typeface="+mn-cs"/>
              </a:defRPr>
            </a:pPr>
            <a:endParaRPr lang="lv-LV"/>
          </a:p>
        </c:txPr>
        <c:crossAx val="1286095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Avenir Next LT Pro" panose="020B0504020202020204" pitchFamily="34" charset="-70"/>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3D5F8-091B-40A5-96C9-8C51DAF10C9B}"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GB"/>
        </a:p>
      </dgm:t>
    </dgm:pt>
    <dgm:pt modelId="{C500FBBE-7A17-4351-8C59-55298E019FAC}">
      <dgm:prSet phldrT="[Text]" custT="1"/>
      <dgm:spPr>
        <a:solidFill>
          <a:srgbClr val="00859B"/>
        </a:solidFill>
        <a:ln>
          <a:noFill/>
        </a:ln>
      </dgm:spPr>
      <dgm:t>
        <a:bodyPr/>
        <a:lstStyle/>
        <a:p>
          <a:pPr marL="615950" indent="0" algn="ctr">
            <a:buFont typeface="+mj-lt"/>
            <a:buAutoNum type="arabicPeriod"/>
          </a:pPr>
          <a:r>
            <a:rPr lang="lv-LV" sz="3000" b="0" dirty="0">
              <a:solidFill>
                <a:schemeClr val="tx1">
                  <a:lumMod val="85000"/>
                  <a:lumOff val="15000"/>
                </a:schemeClr>
              </a:solidFill>
              <a:latin typeface="Abadi" panose="020B0604020104020204" pitchFamily="34" charset="0"/>
              <a:ea typeface="Verdana" panose="020B0604030504040204" pitchFamily="34" charset="0"/>
            </a:rPr>
            <a:t>Nekavējoties aktīvi </a:t>
          </a:r>
          <a:r>
            <a:rPr lang="lv-LV" sz="3000" b="1" dirty="0">
              <a:solidFill>
                <a:schemeClr val="tx1">
                  <a:lumMod val="85000"/>
                  <a:lumOff val="15000"/>
                </a:schemeClr>
              </a:solidFill>
              <a:latin typeface="Abadi" panose="020B0604020104020204" pitchFamily="34" charset="0"/>
              <a:ea typeface="Verdana" panose="020B0604030504040204" pitchFamily="34" charset="0"/>
            </a:rPr>
            <a:t>norobežoties no vienošanās</a:t>
          </a:r>
          <a:endParaRPr lang="en-GB" sz="3000" b="1" dirty="0">
            <a:solidFill>
              <a:schemeClr val="tx1">
                <a:lumMod val="85000"/>
                <a:lumOff val="15000"/>
              </a:schemeClr>
            </a:solidFill>
            <a:latin typeface="Abadi" panose="020B0604020104020204" pitchFamily="34" charset="0"/>
            <a:ea typeface="Verdana" panose="020B0604030504040204" pitchFamily="34" charset="0"/>
          </a:endParaRPr>
        </a:p>
      </dgm:t>
    </dgm:pt>
    <dgm:pt modelId="{2CA1C3A5-B7E3-4FBC-B5CD-A21A1842BC2B}" type="parTrans" cxnId="{7D41D620-F0A2-43F7-8A31-B37BD7CBB242}">
      <dgm:prSet/>
      <dgm:spPr/>
      <dgm:t>
        <a:bodyPr/>
        <a:lstStyle/>
        <a:p>
          <a:pPr algn="ctr"/>
          <a:endParaRPr lang="en-GB"/>
        </a:p>
      </dgm:t>
    </dgm:pt>
    <dgm:pt modelId="{530D35B8-69C9-4775-A74B-7C5CA80C4A5F}" type="sibTrans" cxnId="{7D41D620-F0A2-43F7-8A31-B37BD7CBB242}">
      <dgm:prSet/>
      <dgm:spPr/>
      <dgm:t>
        <a:bodyPr/>
        <a:lstStyle/>
        <a:p>
          <a:pPr algn="ctr"/>
          <a:endParaRPr lang="en-GB"/>
        </a:p>
      </dgm:t>
    </dgm:pt>
    <dgm:pt modelId="{CD14A4A5-1DD9-45A2-8E63-1FCA19FFEFA9}">
      <dgm:prSet phldrT="[Text]" custT="1"/>
      <dgm:spPr>
        <a:solidFill>
          <a:srgbClr val="F5A623"/>
        </a:solidFill>
        <a:ln>
          <a:noFill/>
        </a:ln>
      </dgm:spPr>
      <dgm:t>
        <a:bodyPr lIns="0" rIns="720000"/>
        <a:lstStyle/>
        <a:p>
          <a:pPr marL="0" indent="0" algn="ctr" defTabSz="179388">
            <a:buFont typeface="+mj-lt"/>
            <a:buAutoNum type="arabicPeriod"/>
            <a:tabLst/>
          </a:pPr>
          <a:r>
            <a:rPr lang="lv-LV" sz="3000" b="1" dirty="0">
              <a:solidFill>
                <a:schemeClr val="tx1">
                  <a:lumMod val="85000"/>
                  <a:lumOff val="15000"/>
                </a:schemeClr>
              </a:solidFill>
              <a:latin typeface="Abadi" panose="020B0604020104020204" pitchFamily="34" charset="0"/>
              <a:ea typeface="Verdana" panose="020B0604030504040204" pitchFamily="34" charset="0"/>
            </a:rPr>
            <a:t>Ziņot par pārkāpumu </a:t>
          </a:r>
          <a:r>
            <a:rPr lang="lv-LV" sz="3000" dirty="0">
              <a:solidFill>
                <a:schemeClr val="tx1">
                  <a:lumMod val="85000"/>
                  <a:lumOff val="15000"/>
                </a:schemeClr>
              </a:solidFill>
              <a:latin typeface="Abadi" panose="020B0604020104020204" pitchFamily="34" charset="0"/>
              <a:ea typeface="Verdana" panose="020B0604030504040204" pitchFamily="34" charset="0"/>
            </a:rPr>
            <a:t>Konkurences padomei</a:t>
          </a:r>
          <a:endParaRPr lang="en-GB" sz="3000" dirty="0">
            <a:solidFill>
              <a:schemeClr val="tx1">
                <a:lumMod val="85000"/>
                <a:lumOff val="15000"/>
              </a:schemeClr>
            </a:solidFill>
            <a:latin typeface="Abadi" panose="020B0604020104020204" pitchFamily="34" charset="0"/>
            <a:ea typeface="Verdana" panose="020B0604030504040204" pitchFamily="34" charset="0"/>
          </a:endParaRPr>
        </a:p>
      </dgm:t>
    </dgm:pt>
    <dgm:pt modelId="{D25DA729-3109-4C77-97B3-A5466C923822}" type="parTrans" cxnId="{C7F8CE26-09A5-4CDB-8E7B-93966FB90879}">
      <dgm:prSet/>
      <dgm:spPr/>
      <dgm:t>
        <a:bodyPr/>
        <a:lstStyle/>
        <a:p>
          <a:pPr algn="ctr"/>
          <a:endParaRPr lang="en-GB"/>
        </a:p>
      </dgm:t>
    </dgm:pt>
    <dgm:pt modelId="{8DC5045C-C6DE-4E0D-9162-4EB53DDF3F5D}" type="sibTrans" cxnId="{C7F8CE26-09A5-4CDB-8E7B-93966FB90879}">
      <dgm:prSet/>
      <dgm:spPr/>
      <dgm:t>
        <a:bodyPr/>
        <a:lstStyle/>
        <a:p>
          <a:pPr algn="ctr"/>
          <a:endParaRPr lang="en-GB"/>
        </a:p>
      </dgm:t>
    </dgm:pt>
    <dgm:pt modelId="{225257BA-7F31-4B34-8499-8D0EACAC4746}" type="pres">
      <dgm:prSet presAssocID="{4A33D5F8-091B-40A5-96C9-8C51DAF10C9B}" presName="diagram" presStyleCnt="0">
        <dgm:presLayoutVars>
          <dgm:dir/>
          <dgm:resizeHandles val="exact"/>
        </dgm:presLayoutVars>
      </dgm:prSet>
      <dgm:spPr/>
    </dgm:pt>
    <dgm:pt modelId="{657DCDC2-3FD1-4F52-AD06-B17B405E2386}" type="pres">
      <dgm:prSet presAssocID="{C500FBBE-7A17-4351-8C59-55298E019FAC}" presName="arrow" presStyleLbl="node1" presStyleIdx="0" presStyleCnt="2">
        <dgm:presLayoutVars>
          <dgm:bulletEnabled val="1"/>
        </dgm:presLayoutVars>
      </dgm:prSet>
      <dgm:spPr>
        <a:prstGeom prst="foldedCorner">
          <a:avLst/>
        </a:prstGeom>
      </dgm:spPr>
    </dgm:pt>
    <dgm:pt modelId="{0F77D42B-2558-4023-B59D-BFA3C6CD09C5}" type="pres">
      <dgm:prSet presAssocID="{CD14A4A5-1DD9-45A2-8E63-1FCA19FFEFA9}" presName="arrow" presStyleLbl="node1" presStyleIdx="1" presStyleCnt="2" custScaleY="104188" custRadScaleRad="125243" custRadScaleInc="-428">
        <dgm:presLayoutVars>
          <dgm:bulletEnabled val="1"/>
        </dgm:presLayoutVars>
      </dgm:prSet>
      <dgm:spPr>
        <a:prstGeom prst="foldedCorner">
          <a:avLst/>
        </a:prstGeom>
      </dgm:spPr>
    </dgm:pt>
  </dgm:ptLst>
  <dgm:cxnLst>
    <dgm:cxn modelId="{7D41D620-F0A2-43F7-8A31-B37BD7CBB242}" srcId="{4A33D5F8-091B-40A5-96C9-8C51DAF10C9B}" destId="{C500FBBE-7A17-4351-8C59-55298E019FAC}" srcOrd="0" destOrd="0" parTransId="{2CA1C3A5-B7E3-4FBC-B5CD-A21A1842BC2B}" sibTransId="{530D35B8-69C9-4775-A74B-7C5CA80C4A5F}"/>
    <dgm:cxn modelId="{C7F8CE26-09A5-4CDB-8E7B-93966FB90879}" srcId="{4A33D5F8-091B-40A5-96C9-8C51DAF10C9B}" destId="{CD14A4A5-1DD9-45A2-8E63-1FCA19FFEFA9}" srcOrd="1" destOrd="0" parTransId="{D25DA729-3109-4C77-97B3-A5466C923822}" sibTransId="{8DC5045C-C6DE-4E0D-9162-4EB53DDF3F5D}"/>
    <dgm:cxn modelId="{473F162B-E35B-4CB6-99FD-13161077CFCD}" type="presOf" srcId="{CD14A4A5-1DD9-45A2-8E63-1FCA19FFEFA9}" destId="{0F77D42B-2558-4023-B59D-BFA3C6CD09C5}" srcOrd="0" destOrd="0" presId="urn:microsoft.com/office/officeart/2005/8/layout/arrow5"/>
    <dgm:cxn modelId="{EB046933-ABE0-4179-AEC4-41EBA5C46F31}" type="presOf" srcId="{4A33D5F8-091B-40A5-96C9-8C51DAF10C9B}" destId="{225257BA-7F31-4B34-8499-8D0EACAC4746}" srcOrd="0" destOrd="0" presId="urn:microsoft.com/office/officeart/2005/8/layout/arrow5"/>
    <dgm:cxn modelId="{6CB3AC84-6BFB-45B7-A47F-31CFFAAB8A5F}" type="presOf" srcId="{C500FBBE-7A17-4351-8C59-55298E019FAC}" destId="{657DCDC2-3FD1-4F52-AD06-B17B405E2386}" srcOrd="0" destOrd="0" presId="urn:microsoft.com/office/officeart/2005/8/layout/arrow5"/>
    <dgm:cxn modelId="{9B44E2AC-9652-41BF-9428-F1ABEA0B18CA}" type="presParOf" srcId="{225257BA-7F31-4B34-8499-8D0EACAC4746}" destId="{657DCDC2-3FD1-4F52-AD06-B17B405E2386}" srcOrd="0" destOrd="0" presId="urn:microsoft.com/office/officeart/2005/8/layout/arrow5"/>
    <dgm:cxn modelId="{B3583DAB-58A7-48F5-B3D8-0117B6FD480A}" type="presParOf" srcId="{225257BA-7F31-4B34-8499-8D0EACAC4746}" destId="{0F77D42B-2558-4023-B59D-BFA3C6CD09C5}"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DCDC2-3FD1-4F52-AD06-B17B405E2386}">
      <dsp:nvSpPr>
        <dsp:cNvPr id="0" name=""/>
        <dsp:cNvSpPr/>
      </dsp:nvSpPr>
      <dsp:spPr>
        <a:xfrm rot="16200000">
          <a:off x="1827" y="772049"/>
          <a:ext cx="4072798" cy="4072798"/>
        </a:xfrm>
        <a:prstGeom prst="foldedCorner">
          <a:avLst/>
        </a:prstGeom>
        <a:solidFill>
          <a:srgbClr val="00859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615950" lvl="0" indent="0" algn="ctr" defTabSz="1333500">
            <a:lnSpc>
              <a:spcPct val="90000"/>
            </a:lnSpc>
            <a:spcBef>
              <a:spcPct val="0"/>
            </a:spcBef>
            <a:spcAft>
              <a:spcPct val="35000"/>
            </a:spcAft>
            <a:buFont typeface="+mj-lt"/>
            <a:buNone/>
          </a:pPr>
          <a:r>
            <a:rPr lang="lv-LV" sz="3000" b="0" kern="1200" dirty="0">
              <a:solidFill>
                <a:schemeClr val="tx1">
                  <a:lumMod val="85000"/>
                  <a:lumOff val="15000"/>
                </a:schemeClr>
              </a:solidFill>
              <a:latin typeface="Abadi" panose="020B0604020104020204" pitchFamily="34" charset="0"/>
              <a:ea typeface="Verdana" panose="020B0604030504040204" pitchFamily="34" charset="0"/>
            </a:rPr>
            <a:t>Nekavējoties aktīvi </a:t>
          </a:r>
          <a:r>
            <a:rPr lang="lv-LV" sz="3000" b="1" kern="1200" dirty="0">
              <a:solidFill>
                <a:schemeClr val="tx1">
                  <a:lumMod val="85000"/>
                  <a:lumOff val="15000"/>
                </a:schemeClr>
              </a:solidFill>
              <a:latin typeface="Abadi" panose="020B0604020104020204" pitchFamily="34" charset="0"/>
              <a:ea typeface="Verdana" panose="020B0604030504040204" pitchFamily="34" charset="0"/>
            </a:rPr>
            <a:t>norobežoties no vienošanās</a:t>
          </a:r>
          <a:endParaRPr lang="en-GB" sz="3000" b="1" kern="1200" dirty="0">
            <a:solidFill>
              <a:schemeClr val="tx1">
                <a:lumMod val="85000"/>
                <a:lumOff val="15000"/>
              </a:schemeClr>
            </a:solidFill>
            <a:latin typeface="Abadi" panose="020B0604020104020204" pitchFamily="34" charset="0"/>
            <a:ea typeface="Verdana" panose="020B0604030504040204" pitchFamily="34" charset="0"/>
          </a:endParaRPr>
        </a:p>
      </dsp:txBody>
      <dsp:txXfrm rot="5400000">
        <a:off x="1826" y="772050"/>
        <a:ext cx="3393985" cy="4072798"/>
      </dsp:txXfrm>
    </dsp:sp>
    <dsp:sp modelId="{0F77D42B-2558-4023-B59D-BFA3C6CD09C5}">
      <dsp:nvSpPr>
        <dsp:cNvPr id="0" name=""/>
        <dsp:cNvSpPr/>
      </dsp:nvSpPr>
      <dsp:spPr>
        <a:xfrm rot="5400000">
          <a:off x="4350718" y="650147"/>
          <a:ext cx="4072798" cy="4243367"/>
        </a:xfrm>
        <a:prstGeom prst="foldedCorner">
          <a:avLst/>
        </a:prstGeom>
        <a:solidFill>
          <a:srgbClr val="F5A62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3360" rIns="720000" bIns="213360" numCol="1" spcCol="1270" anchor="ctr" anchorCtr="0">
          <a:noAutofit/>
        </a:bodyPr>
        <a:lstStyle/>
        <a:p>
          <a:pPr marL="0" lvl="0" indent="0" algn="ctr" defTabSz="179388">
            <a:lnSpc>
              <a:spcPct val="90000"/>
            </a:lnSpc>
            <a:spcBef>
              <a:spcPct val="0"/>
            </a:spcBef>
            <a:spcAft>
              <a:spcPct val="35000"/>
            </a:spcAft>
            <a:buFont typeface="+mj-lt"/>
            <a:buNone/>
            <a:tabLst/>
          </a:pPr>
          <a:r>
            <a:rPr lang="lv-LV" sz="3000" b="1" kern="1200" dirty="0">
              <a:solidFill>
                <a:schemeClr val="tx1">
                  <a:lumMod val="85000"/>
                  <a:lumOff val="15000"/>
                </a:schemeClr>
              </a:solidFill>
              <a:latin typeface="Abadi" panose="020B0604020104020204" pitchFamily="34" charset="0"/>
              <a:ea typeface="Verdana" panose="020B0604030504040204" pitchFamily="34" charset="0"/>
            </a:rPr>
            <a:t>Ziņot par pārkāpumu </a:t>
          </a:r>
          <a:r>
            <a:rPr lang="lv-LV" sz="3000" kern="1200" dirty="0">
              <a:solidFill>
                <a:schemeClr val="tx1">
                  <a:lumMod val="85000"/>
                  <a:lumOff val="15000"/>
                </a:schemeClr>
              </a:solidFill>
              <a:latin typeface="Abadi" panose="020B0604020104020204" pitchFamily="34" charset="0"/>
              <a:ea typeface="Verdana" panose="020B0604030504040204" pitchFamily="34" charset="0"/>
            </a:rPr>
            <a:t>Konkurences padomei</a:t>
          </a:r>
          <a:endParaRPr lang="en-GB" sz="3000" kern="1200" dirty="0">
            <a:solidFill>
              <a:schemeClr val="tx1">
                <a:lumMod val="85000"/>
                <a:lumOff val="15000"/>
              </a:schemeClr>
            </a:solidFill>
            <a:latin typeface="Abadi" panose="020B0604020104020204" pitchFamily="34" charset="0"/>
            <a:ea typeface="Verdana" panose="020B0604030504040204" pitchFamily="34" charset="0"/>
          </a:endParaRPr>
        </a:p>
      </dsp:txBody>
      <dsp:txXfrm rot="-5400000">
        <a:off x="4944247" y="735432"/>
        <a:ext cx="3564554" cy="4072798"/>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5/16/2024</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5/16/2024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NORA</a:t>
            </a:r>
            <a:endParaRPr lang="en-GB" dirty="0"/>
          </a:p>
        </p:txBody>
      </p:sp>
      <p:sp>
        <p:nvSpPr>
          <p:cNvPr id="4" name="Slide Number Placeholder 3"/>
          <p:cNvSpPr>
            <a:spLocks noGrp="1"/>
          </p:cNvSpPr>
          <p:nvPr>
            <p:ph type="sldNum" sz="quarter" idx="5"/>
          </p:nvPr>
        </p:nvSpPr>
        <p:spPr/>
        <p:txBody>
          <a:bodyPr/>
          <a:lstStyle/>
          <a:p>
            <a:fld id="{A6412441-E283-4C2E-B325-07D44253D94E}" type="slidenum">
              <a:rPr lang="en-GB" smtClean="0"/>
              <a:t>2</a:t>
            </a:fld>
            <a:endParaRPr lang="en-GB"/>
          </a:p>
        </p:txBody>
      </p:sp>
    </p:spTree>
    <p:extLst>
      <p:ext uri="{BB962C8B-B14F-4D97-AF65-F5344CB8AC3E}">
        <p14:creationId xmlns:p14="http://schemas.microsoft.com/office/powerpoint/2010/main" val="2035032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C3CD87F2-7ED1-4DBC-B6CE-C88425DAA4E9}" type="slidenum">
              <a:rPr lang="lv-LV" smtClean="0"/>
              <a:t>9</a:t>
            </a:fld>
            <a:endParaRPr lang="lv-LV"/>
          </a:p>
        </p:txBody>
      </p:sp>
    </p:spTree>
    <p:extLst>
      <p:ext uri="{BB962C8B-B14F-4D97-AF65-F5344CB8AC3E}">
        <p14:creationId xmlns:p14="http://schemas.microsoft.com/office/powerpoint/2010/main" val="293990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DC99E92-9278-4386-8E6B-C7095074AEB4}" type="slidenum">
              <a:rPr lang="lv-LV" smtClean="0"/>
              <a:t>11</a:t>
            </a:fld>
            <a:endParaRPr lang="lv-LV"/>
          </a:p>
        </p:txBody>
      </p:sp>
    </p:spTree>
    <p:extLst>
      <p:ext uri="{BB962C8B-B14F-4D97-AF65-F5344CB8AC3E}">
        <p14:creationId xmlns:p14="http://schemas.microsoft.com/office/powerpoint/2010/main" val="234207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v-LV" b="1"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3C26C130-E962-46B2-AA05-C65593F1CA0B}" type="slidenum">
              <a:rPr lang="lv-LV" smtClean="0"/>
              <a:t>13</a:t>
            </a:fld>
            <a:endParaRPr lang="lv-LV"/>
          </a:p>
        </p:txBody>
      </p:sp>
    </p:spTree>
    <p:extLst>
      <p:ext uri="{BB962C8B-B14F-4D97-AF65-F5344CB8AC3E}">
        <p14:creationId xmlns:p14="http://schemas.microsoft.com/office/powerpoint/2010/main" val="481348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Date Placeholder 3"/>
          <p:cNvSpPr>
            <a:spLocks noGrp="1"/>
          </p:cNvSpPr>
          <p:nvPr>
            <p:ph type="dt" idx="1"/>
          </p:nvPr>
        </p:nvSpPr>
        <p:spPr/>
        <p:txBody>
          <a:bodyPr/>
          <a:lstStyle/>
          <a:p>
            <a:pPr>
              <a:defRPr/>
            </a:pPr>
            <a:endParaRPr lang="lv-LV"/>
          </a:p>
        </p:txBody>
      </p:sp>
      <p:sp>
        <p:nvSpPr>
          <p:cNvPr id="5" name="Slide Number Placeholder 4"/>
          <p:cNvSpPr>
            <a:spLocks noGrp="1"/>
          </p:cNvSpPr>
          <p:nvPr>
            <p:ph type="sldNum" sz="quarter" idx="5"/>
          </p:nvPr>
        </p:nvSpPr>
        <p:spPr/>
        <p:txBody>
          <a:bodyPr/>
          <a:lstStyle/>
          <a:p>
            <a:fld id="{5C6B1902-3971-463D-AF27-2E46AE1322CA}" type="slidenum">
              <a:rPr lang="lv-LV" altLang="lv-LV" smtClean="0"/>
              <a:t>17</a:t>
            </a:fld>
            <a:endParaRPr lang="lv-LV" altLang="lv-LV"/>
          </a:p>
        </p:txBody>
      </p:sp>
    </p:spTree>
    <p:extLst>
      <p:ext uri="{BB962C8B-B14F-4D97-AF65-F5344CB8AC3E}">
        <p14:creationId xmlns:p14="http://schemas.microsoft.com/office/powerpoint/2010/main" val="598845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Ja ir aizdomas, ka varētu būt noticis pārkāpums, tad ir 2 lietas, ko nekavējoties vajadzētu darīt:</a:t>
            </a:r>
          </a:p>
          <a:p>
            <a:endParaRPr lang="lv-LV" dirty="0"/>
          </a:p>
          <a:p>
            <a:r>
              <a:rPr lang="lv-LV" dirty="0"/>
              <a:t>Pirmā, nekavējoties aktīvi norobežoties no vienošanās, paziņojot par to pārējiem vienošanās dalībniekiem. Ja Jūs, piemēram, saņemat e-pastu par tālākpārdošanas cenu noteikšanu, tā vietā, lai šo e-pastu vienkārši ignorētu, lai vēlāk nerastos pārpratumi, būtu ieteicams no tā aktīvi norobežoties. Nav viena konkrēta teksta, kas obligāti šādā situācijā ir jāizmanto, jo, protams, situācijas ir dažādas, bet būtība varētu būt tāda, ka Jūs uzskatāt, ka minētās darbības ir pretrunā ar KL un tādēļ tajās atsakāties piedalīties, un lūgt Jums šāda veida ziņas vairāk nesūtīt.</a:t>
            </a:r>
          </a:p>
          <a:p>
            <a:endParaRPr lang="lv-LV" dirty="0"/>
          </a:p>
          <a:p>
            <a:r>
              <a:rPr lang="lv-LV" dirty="0"/>
              <a:t>Otrais ir ziņot par iespējamo pārkāpumu KP.</a:t>
            </a:r>
          </a:p>
          <a:p>
            <a:endParaRPr lang="lv-LV"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81C22-CEDD-44FA-BA04-CE13135133A8}"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68026-BD70-472B-877F-860B2A40B453}"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4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b="0" dirty="0">
                <a:solidFill>
                  <a:srgbClr val="00859B"/>
                </a:solidFill>
                <a:latin typeface="Verdana" panose="020B0604030504040204" pitchFamily="34" charset="0"/>
                <a:ea typeface="Verdana" panose="020B0604030504040204" pitchFamily="34" charset="0"/>
              </a:rPr>
              <a:t>Ja arī izskatot iepriekšējā slaidā minētos avotus, Jums joprojām nav skaidrs, vai konkrētā situācija ir kaut kas, par ko uztraukties, tad pastāv iespēja konsultēties ar KP.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b="0" dirty="0">
              <a:solidFill>
                <a:srgbClr val="00859B"/>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b="0" dirty="0">
                <a:solidFill>
                  <a:srgbClr val="00859B"/>
                </a:solidFill>
                <a:latin typeface="Verdana" panose="020B0604030504040204" pitchFamily="34" charset="0"/>
                <a:ea typeface="Verdana" panose="020B0604030504040204" pitchFamily="34" charset="0"/>
              </a:rPr>
              <a:t>Konsultācijas ir pieejamas gan </a:t>
            </a:r>
            <a:r>
              <a:rPr lang="lv-LV" sz="1200" dirty="0">
                <a:latin typeface="Verdana" panose="020B0604030504040204" pitchFamily="34" charset="0"/>
                <a:ea typeface="Verdana" panose="020B0604030504040204" pitchFamily="34" charset="0"/>
              </a:rPr>
              <a:t>par kādu konkrētu situāciju/iesniegumu, gan iecietības pieteikuma potenciālo sagatavošanu/iesniegšanu, ja ir aizdomas, ka varētu būt noticis pārkāpums.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b="0" dirty="0">
                <a:solidFill>
                  <a:srgbClr val="00859B"/>
                </a:solidFill>
                <a:latin typeface="Verdana" panose="020B0604030504040204" pitchFamily="34" charset="0"/>
                <a:ea typeface="Verdana" panose="020B0604030504040204" pitchFamily="34" charset="0"/>
              </a:rPr>
              <a:t>Kas ir svarīgi, KP garantē iesniedzējam pilnīgu anonimitāti, </a:t>
            </a:r>
            <a:r>
              <a:rPr lang="lv-LV" sz="1200" dirty="0">
                <a:latin typeface="Verdana" panose="020B0604030504040204" pitchFamily="34" charset="0"/>
                <a:ea typeface="Verdana" panose="020B0604030504040204" pitchFamily="34" charset="0"/>
              </a:rPr>
              <a:t>ja uzņēmuma pārstāvis nevēlas sevi atklāt.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dirty="0">
                <a:latin typeface="Verdana" panose="020B0604030504040204" pitchFamily="34" charset="0"/>
                <a:ea typeface="Verdana" panose="020B0604030504040204" pitchFamily="34" charset="0"/>
              </a:rPr>
              <a:t>Tāpat, ja kāda konkrēta situācija/fakti tiek atklāti KP konsultatīvos mērķos, </a:t>
            </a:r>
            <a:r>
              <a:rPr lang="lv-LV" sz="1200" b="0" dirty="0">
                <a:solidFill>
                  <a:srgbClr val="00859B"/>
                </a:solidFill>
                <a:latin typeface="Verdana" panose="020B0604030504040204" pitchFamily="34" charset="0"/>
                <a:ea typeface="Verdana" panose="020B0604030504040204" pitchFamily="34" charset="0"/>
              </a:rPr>
              <a:t>tā netiek izmantota citādākam mērķim, </a:t>
            </a:r>
            <a:r>
              <a:rPr lang="lv-LV" sz="1200" dirty="0">
                <a:solidFill>
                  <a:schemeClr val="tx1">
                    <a:lumMod val="85000"/>
                    <a:lumOff val="15000"/>
                  </a:schemeClr>
                </a:solidFill>
                <a:latin typeface="Verdana" panose="020B0604030504040204" pitchFamily="34" charset="0"/>
                <a:ea typeface="Verdana" panose="020B0604030504040204" pitchFamily="34" charset="0"/>
              </a:rPr>
              <a:t>t. sk. KP nekad neatklās uzņēmuma komercinformāciju trešajām personām.</a:t>
            </a:r>
            <a:endParaRPr lang="lv-LV" sz="1200" dirty="0">
              <a:highlight>
                <a:srgbClr val="FFFF00"/>
              </a:highligh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68026-BD70-472B-877F-860B2A40B453}"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791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b="0" dirty="0">
                <a:solidFill>
                  <a:srgbClr val="00859B"/>
                </a:solidFill>
                <a:latin typeface="Verdana" panose="020B0604030504040204" pitchFamily="34" charset="0"/>
                <a:ea typeface="Verdana" panose="020B0604030504040204" pitchFamily="34" charset="0"/>
              </a:rPr>
              <a:t>Ja arī izskatot iepriekšējā slaidā minētos avotus, Jums joprojām nav skaidrs, vai konkrētā situācija ir kaut kas, par ko uztraukties, tad pastāv iespēja konsultēties ar KP.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b="0" dirty="0">
              <a:solidFill>
                <a:srgbClr val="00859B"/>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b="0" dirty="0">
                <a:solidFill>
                  <a:srgbClr val="00859B"/>
                </a:solidFill>
                <a:latin typeface="Verdana" panose="020B0604030504040204" pitchFamily="34" charset="0"/>
                <a:ea typeface="Verdana" panose="020B0604030504040204" pitchFamily="34" charset="0"/>
              </a:rPr>
              <a:t>Konsultācijas ir pieejamas gan </a:t>
            </a:r>
            <a:r>
              <a:rPr lang="lv-LV" sz="1200" dirty="0">
                <a:latin typeface="Verdana" panose="020B0604030504040204" pitchFamily="34" charset="0"/>
                <a:ea typeface="Verdana" panose="020B0604030504040204" pitchFamily="34" charset="0"/>
              </a:rPr>
              <a:t>par kādu konkrētu situāciju/iesniegumu, gan iecietības pieteikuma potenciālo sagatavošanu/iesniegšanu, ja ir aizdomas, ka varētu būt noticis pārkāpums.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b="0" dirty="0">
                <a:solidFill>
                  <a:srgbClr val="00859B"/>
                </a:solidFill>
                <a:latin typeface="Verdana" panose="020B0604030504040204" pitchFamily="34" charset="0"/>
                <a:ea typeface="Verdana" panose="020B0604030504040204" pitchFamily="34" charset="0"/>
              </a:rPr>
              <a:t>Kas ir svarīgi, KP garantē iesniedzējam pilnīgu anonimitāti, </a:t>
            </a:r>
            <a:r>
              <a:rPr lang="lv-LV" sz="1200" dirty="0">
                <a:latin typeface="Verdana" panose="020B0604030504040204" pitchFamily="34" charset="0"/>
                <a:ea typeface="Verdana" panose="020B0604030504040204" pitchFamily="34" charset="0"/>
              </a:rPr>
              <a:t>ja uzņēmuma pārstāvis nevēlas sevi atklāt.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lv-LV" sz="12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lv-LV" sz="1200" dirty="0">
                <a:latin typeface="Verdana" panose="020B0604030504040204" pitchFamily="34" charset="0"/>
                <a:ea typeface="Verdana" panose="020B0604030504040204" pitchFamily="34" charset="0"/>
              </a:rPr>
              <a:t>Tāpat, ja kāda konkrēta situācija/fakti tiek atklāti KP konsultatīvos mērķos, </a:t>
            </a:r>
            <a:r>
              <a:rPr lang="lv-LV" sz="1200" b="0" dirty="0">
                <a:solidFill>
                  <a:srgbClr val="00859B"/>
                </a:solidFill>
                <a:latin typeface="Verdana" panose="020B0604030504040204" pitchFamily="34" charset="0"/>
                <a:ea typeface="Verdana" panose="020B0604030504040204" pitchFamily="34" charset="0"/>
              </a:rPr>
              <a:t>tā netiek izmantota citādākam mērķim, </a:t>
            </a:r>
            <a:r>
              <a:rPr lang="lv-LV" sz="1200" dirty="0">
                <a:solidFill>
                  <a:schemeClr val="tx1">
                    <a:lumMod val="85000"/>
                    <a:lumOff val="15000"/>
                  </a:schemeClr>
                </a:solidFill>
                <a:latin typeface="Verdana" panose="020B0604030504040204" pitchFamily="34" charset="0"/>
                <a:ea typeface="Verdana" panose="020B0604030504040204" pitchFamily="34" charset="0"/>
              </a:rPr>
              <a:t>t. sk. KP nekad neatklās uzņēmuma komercinformāciju trešajām personām.</a:t>
            </a:r>
            <a:endParaRPr lang="lv-LV" sz="1200" dirty="0">
              <a:highlight>
                <a:srgbClr val="FFFF00"/>
              </a:highlight>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F68026-BD70-472B-877F-860B2A40B453}"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093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65C9C5B-BBA9-42AB-806E-92FC22E19CBA}"/>
              </a:ext>
            </a:extLst>
          </p:cNvPr>
          <p:cNvSpPr/>
          <p:nvPr userDrawn="1"/>
        </p:nvSpPr>
        <p:spPr>
          <a:xfrm>
            <a:off x="-1" y="0"/>
            <a:ext cx="903746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AF30CF48-DD5D-4C81-BA7E-470DCBA61E62}"/>
              </a:ext>
            </a:extLst>
          </p:cNvPr>
          <p:cNvSpPr>
            <a:spLocks noGrp="1"/>
          </p:cNvSpPr>
          <p:nvPr>
            <p:ph type="pic" sz="quarter" idx="10" hasCustomPrompt="1"/>
          </p:nvPr>
        </p:nvSpPr>
        <p:spPr>
          <a:xfrm>
            <a:off x="2476500" y="622103"/>
            <a:ext cx="9715500" cy="3720928"/>
          </a:xfrm>
          <a:prstGeom prst="rect">
            <a:avLst/>
          </a:prstGeom>
        </p:spPr>
        <p:txBody>
          <a:bodyPr/>
          <a:lstStyle>
            <a:lvl1pPr marL="0" indent="0" algn="ctr">
              <a:buNone/>
              <a:defRPr/>
            </a:lvl1pPr>
          </a:lstStyle>
          <a:p>
            <a:r>
              <a:rPr lang="en-US" dirty="0"/>
              <a:t>Click to add photo</a:t>
            </a:r>
          </a:p>
        </p:txBody>
      </p:sp>
      <p:cxnSp>
        <p:nvCxnSpPr>
          <p:cNvPr id="15" name="Straight Connector 14">
            <a:extLst>
              <a:ext uri="{FF2B5EF4-FFF2-40B4-BE49-F238E27FC236}">
                <a16:creationId xmlns:a16="http://schemas.microsoft.com/office/drawing/2014/main" id="{E7E08E4E-686B-490D-8EA1-DDC9F1BC7C24}"/>
              </a:ext>
            </a:extLst>
          </p:cNvPr>
          <p:cNvCxnSpPr>
            <a:cxnSpLocks/>
          </p:cNvCxnSpPr>
          <p:nvPr userDrawn="1"/>
        </p:nvCxnSpPr>
        <p:spPr>
          <a:xfrm>
            <a:off x="739466" y="0"/>
            <a:ext cx="0" cy="6187736"/>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C78B2B3F-3573-4632-872A-ADB36AF4125A}"/>
              </a:ext>
            </a:extLst>
          </p:cNvPr>
          <p:cNvSpPr>
            <a:spLocks noGrp="1"/>
          </p:cNvSpPr>
          <p:nvPr>
            <p:ph type="body" sz="quarter" idx="12" hasCustomPrompt="1"/>
          </p:nvPr>
        </p:nvSpPr>
        <p:spPr>
          <a:xfrm>
            <a:off x="6359337" y="5779363"/>
            <a:ext cx="2459114" cy="685430"/>
          </a:xfrm>
          <a:prstGeom prst="rect">
            <a:avLst/>
          </a:prstGeom>
        </p:spPr>
        <p:txBody>
          <a:bodyPr anchor="ctr"/>
          <a:lstStyle>
            <a:lvl1pPr marL="0" indent="0" algn="r">
              <a:lnSpc>
                <a:spcPct val="80000"/>
              </a:lnSpc>
              <a:spcBef>
                <a:spcPts val="0"/>
              </a:spcBef>
              <a:buNone/>
              <a:defRPr sz="1800" spc="100" baseline="0">
                <a:solidFill>
                  <a:schemeClr val="accent5">
                    <a:lumMod val="20000"/>
                    <a:lumOff val="80000"/>
                  </a:schemeClr>
                </a:solidFill>
                <a:latin typeface="+mn-lt"/>
              </a:defRPr>
            </a:lvl1pPr>
          </a:lstStyle>
          <a:p>
            <a:pPr lvl="0"/>
            <a:r>
              <a:rPr lang="en-US"/>
              <a:t>Click to add name</a:t>
            </a:r>
          </a:p>
        </p:txBody>
      </p:sp>
      <p:sp>
        <p:nvSpPr>
          <p:cNvPr id="12" name="Text Placeholder 12">
            <a:extLst>
              <a:ext uri="{FF2B5EF4-FFF2-40B4-BE49-F238E27FC236}">
                <a16:creationId xmlns:a16="http://schemas.microsoft.com/office/drawing/2014/main" id="{6FF5EE2F-D68A-4C3C-A342-4C0CE6CE20CB}"/>
              </a:ext>
            </a:extLst>
          </p:cNvPr>
          <p:cNvSpPr>
            <a:spLocks noGrp="1"/>
          </p:cNvSpPr>
          <p:nvPr>
            <p:ph type="body" sz="quarter" idx="13" hasCustomPrompt="1"/>
          </p:nvPr>
        </p:nvSpPr>
        <p:spPr>
          <a:xfrm>
            <a:off x="9299663" y="5791178"/>
            <a:ext cx="2459114" cy="685429"/>
          </a:xfrm>
          <a:prstGeom prst="rect">
            <a:avLst/>
          </a:prstGeom>
        </p:spPr>
        <p:txBody>
          <a:bodyPr anchor="ctr"/>
          <a:lstStyle>
            <a:lvl1pPr marL="0" indent="0">
              <a:lnSpc>
                <a:spcPct val="80000"/>
              </a:lnSpc>
              <a:spcBef>
                <a:spcPts val="0"/>
              </a:spcBef>
              <a:buNone/>
              <a:defRPr sz="1600" cap="all" spc="100" baseline="0">
                <a:solidFill>
                  <a:schemeClr val="accent1"/>
                </a:solidFill>
                <a:latin typeface="+mn-lt"/>
              </a:defRPr>
            </a:lvl1pPr>
          </a:lstStyle>
          <a:p>
            <a:pPr lvl="0"/>
            <a:r>
              <a:rPr lang="en-US"/>
              <a:t>Click to add date</a:t>
            </a:r>
          </a:p>
        </p:txBody>
      </p:sp>
      <p:sp>
        <p:nvSpPr>
          <p:cNvPr id="2" name="Title 1">
            <a:extLst>
              <a:ext uri="{FF2B5EF4-FFF2-40B4-BE49-F238E27FC236}">
                <a16:creationId xmlns:a16="http://schemas.microsoft.com/office/drawing/2014/main" id="{D52DB723-8435-4F35-BF55-AFB7DC8FD4C3}"/>
              </a:ext>
            </a:extLst>
          </p:cNvPr>
          <p:cNvSpPr>
            <a:spLocks noGrp="1"/>
          </p:cNvSpPr>
          <p:nvPr>
            <p:ph type="title" hasCustomPrompt="1"/>
          </p:nvPr>
        </p:nvSpPr>
        <p:spPr>
          <a:xfrm>
            <a:off x="995205" y="4965134"/>
            <a:ext cx="4333088" cy="1596004"/>
          </a:xfrm>
          <a:prstGeom prst="rect">
            <a:avLst/>
          </a:prstGeom>
        </p:spPr>
        <p:txBody>
          <a:bodyPr anchor="ctr"/>
          <a:lstStyle>
            <a:lvl1pPr>
              <a:lnSpc>
                <a:spcPct val="80000"/>
              </a:lnSpc>
              <a:defRPr sz="5000" spc="100" baseline="0">
                <a:solidFill>
                  <a:schemeClr val="accent5">
                    <a:lumMod val="20000"/>
                    <a:lumOff val="80000"/>
                  </a:schemeClr>
                </a:solidFill>
              </a:defRPr>
            </a:lvl1pPr>
          </a:lstStyle>
          <a:p>
            <a:r>
              <a:rPr lang="en-US" dirty="0"/>
              <a:t>Click to add title</a:t>
            </a:r>
          </a:p>
        </p:txBody>
      </p:sp>
    </p:spTree>
    <p:extLst>
      <p:ext uri="{BB962C8B-B14F-4D97-AF65-F5344CB8AC3E}">
        <p14:creationId xmlns:p14="http://schemas.microsoft.com/office/powerpoint/2010/main" val="21675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ng Contoso to the Competition​">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995D6E1F-61DD-45C8-BD0F-87774F3858F1}"/>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2A3F1E30-78A1-4D04-868B-2FF65A0CDB7B}"/>
              </a:ext>
            </a:extLst>
          </p:cNvPr>
          <p:cNvSpPr>
            <a:spLocks noGrp="1"/>
          </p:cNvSpPr>
          <p:nvPr>
            <p:ph type="dt" sz="half" idx="10"/>
          </p:nvPr>
        </p:nvSpPr>
        <p:spPr/>
        <p:txBody>
          <a:bodyPr/>
          <a:lstStyle/>
          <a:p>
            <a:r>
              <a:rPr lang="en-US" dirty="0"/>
              <a:t>8/05/20XX</a:t>
            </a:r>
          </a:p>
        </p:txBody>
      </p:sp>
      <p:sp>
        <p:nvSpPr>
          <p:cNvPr id="6" name="Slide Number Placeholder 5">
            <a:extLst>
              <a:ext uri="{FF2B5EF4-FFF2-40B4-BE49-F238E27FC236}">
                <a16:creationId xmlns:a16="http://schemas.microsoft.com/office/drawing/2014/main" id="{0A92EE5A-2D26-4A38-BF97-6266BFC42526}"/>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1" name="Content Placeholder 15">
            <a:extLst>
              <a:ext uri="{FF2B5EF4-FFF2-40B4-BE49-F238E27FC236}">
                <a16:creationId xmlns:a16="http://schemas.microsoft.com/office/drawing/2014/main" id="{716CE84D-B2FA-4712-9112-9A6349EE051E}"/>
              </a:ext>
            </a:extLst>
          </p:cNvPr>
          <p:cNvSpPr>
            <a:spLocks noGrp="1"/>
          </p:cNvSpPr>
          <p:nvPr>
            <p:ph sz="quarter" idx="16" hasCustomPrompt="1"/>
          </p:nvPr>
        </p:nvSpPr>
        <p:spPr>
          <a:xfrm>
            <a:off x="1008686" y="2921932"/>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3" name="Content Placeholder 15">
            <a:extLst>
              <a:ext uri="{FF2B5EF4-FFF2-40B4-BE49-F238E27FC236}">
                <a16:creationId xmlns:a16="http://schemas.microsoft.com/office/drawing/2014/main" id="{5EB29FAF-F8EE-4156-8E07-E14DFBABA091}"/>
              </a:ext>
            </a:extLst>
          </p:cNvPr>
          <p:cNvSpPr>
            <a:spLocks noGrp="1"/>
          </p:cNvSpPr>
          <p:nvPr>
            <p:ph sz="quarter" idx="18" hasCustomPrompt="1"/>
          </p:nvPr>
        </p:nvSpPr>
        <p:spPr>
          <a:xfrm>
            <a:off x="1008686" y="4327267"/>
            <a:ext cx="4114800" cy="1268810"/>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DFC5BC42-EC33-40D4-8189-69F1D23ADE04}"/>
              </a:ext>
            </a:extLst>
          </p:cNvPr>
          <p:cNvSpPr>
            <a:spLocks noGrp="1"/>
          </p:cNvSpPr>
          <p:nvPr>
            <p:ph type="title"/>
          </p:nvPr>
        </p:nvSpPr>
        <p:spPr>
          <a:xfrm>
            <a:off x="1008686" y="1516597"/>
            <a:ext cx="3980182"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98323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5" name="Text Placeholder 14">
            <a:extLst>
              <a:ext uri="{FF2B5EF4-FFF2-40B4-BE49-F238E27FC236}">
                <a16:creationId xmlns:a16="http://schemas.microsoft.com/office/drawing/2014/main" id="{09C0924B-E154-4A9E-830A-0CED0F96BA6D}"/>
              </a:ext>
            </a:extLst>
          </p:cNvPr>
          <p:cNvSpPr>
            <a:spLocks noGrp="1"/>
          </p:cNvSpPr>
          <p:nvPr>
            <p:ph type="body" sz="quarter" idx="17" hasCustomPrompt="1"/>
          </p:nvPr>
        </p:nvSpPr>
        <p:spPr>
          <a:xfrm>
            <a:off x="171234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9FC371A-791E-4A18-A05F-62DAAB144FE0}"/>
              </a:ext>
            </a:extLst>
          </p:cNvPr>
          <p:cNvSpPr>
            <a:spLocks noGrp="1"/>
          </p:cNvSpPr>
          <p:nvPr>
            <p:ph type="body" sz="quarter" idx="18" hasCustomPrompt="1"/>
          </p:nvPr>
        </p:nvSpPr>
        <p:spPr>
          <a:xfrm>
            <a:off x="250176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370EA53-C218-4777-8992-DFE61FD94A52}"/>
              </a:ext>
            </a:extLst>
          </p:cNvPr>
          <p:cNvSpPr>
            <a:spLocks noGrp="1"/>
          </p:cNvSpPr>
          <p:nvPr>
            <p:ph type="body" sz="quarter" idx="19" hasCustomPrompt="1"/>
          </p:nvPr>
        </p:nvSpPr>
        <p:spPr>
          <a:xfrm>
            <a:off x="329117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52263598-CA5C-4D32-8005-69A3003C53F0}"/>
              </a:ext>
            </a:extLst>
          </p:cNvPr>
          <p:cNvSpPr>
            <a:spLocks noGrp="1"/>
          </p:cNvSpPr>
          <p:nvPr>
            <p:ph type="body" sz="quarter" idx="20" hasCustomPrompt="1"/>
          </p:nvPr>
        </p:nvSpPr>
        <p:spPr>
          <a:xfrm>
            <a:off x="408059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04255F76-4757-4D5C-80D7-A3307CEBC13D}"/>
              </a:ext>
            </a:extLst>
          </p:cNvPr>
          <p:cNvSpPr>
            <a:spLocks noGrp="1"/>
          </p:cNvSpPr>
          <p:nvPr>
            <p:ph type="body" sz="quarter" idx="21" hasCustomPrompt="1"/>
          </p:nvPr>
        </p:nvSpPr>
        <p:spPr>
          <a:xfrm>
            <a:off x="4810807" y="30939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6948AE7E-55CC-4F22-9239-099E8E8EF216}"/>
              </a:ext>
            </a:extLst>
          </p:cNvPr>
          <p:cNvSpPr>
            <a:spLocks noGrp="1"/>
          </p:cNvSpPr>
          <p:nvPr>
            <p:ph type="body" sz="quarter" idx="22" hasCustomPrompt="1"/>
          </p:nvPr>
        </p:nvSpPr>
        <p:spPr>
          <a:xfrm>
            <a:off x="565942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D91E6446-232F-4870-8335-C708DDB3E7B0}"/>
              </a:ext>
            </a:extLst>
          </p:cNvPr>
          <p:cNvSpPr>
            <a:spLocks noGrp="1"/>
          </p:cNvSpPr>
          <p:nvPr>
            <p:ph type="body" sz="quarter" idx="23" hasCustomPrompt="1"/>
          </p:nvPr>
        </p:nvSpPr>
        <p:spPr>
          <a:xfrm>
            <a:off x="644883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6A3A8254-B2DC-4C36-8E81-397E7CB3EC04}"/>
              </a:ext>
            </a:extLst>
          </p:cNvPr>
          <p:cNvSpPr>
            <a:spLocks noGrp="1"/>
          </p:cNvSpPr>
          <p:nvPr>
            <p:ph type="body" sz="quarter" idx="24" hasCustomPrompt="1"/>
          </p:nvPr>
        </p:nvSpPr>
        <p:spPr>
          <a:xfrm>
            <a:off x="723825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048C7215-4A75-4BF9-96EC-BEA9AA1239CC}"/>
              </a:ext>
            </a:extLst>
          </p:cNvPr>
          <p:cNvSpPr>
            <a:spLocks noGrp="1"/>
          </p:cNvSpPr>
          <p:nvPr>
            <p:ph type="body" sz="quarter" idx="25" hasCustomPrompt="1"/>
          </p:nvPr>
        </p:nvSpPr>
        <p:spPr>
          <a:xfrm>
            <a:off x="802766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C2FA34D0-4280-4201-9E40-5FE0D81D7DCC}"/>
              </a:ext>
            </a:extLst>
          </p:cNvPr>
          <p:cNvSpPr>
            <a:spLocks noGrp="1"/>
          </p:cNvSpPr>
          <p:nvPr>
            <p:ph type="body" sz="quarter" idx="26" hasCustomPrompt="1"/>
          </p:nvPr>
        </p:nvSpPr>
        <p:spPr>
          <a:xfrm>
            <a:off x="8817081"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BD0D6DFA-0AE8-42A3-ADA8-785B98B99E41}"/>
              </a:ext>
            </a:extLst>
          </p:cNvPr>
          <p:cNvSpPr>
            <a:spLocks noGrp="1"/>
          </p:cNvSpPr>
          <p:nvPr>
            <p:ph type="body" sz="quarter" idx="27" hasCustomPrompt="1"/>
          </p:nvPr>
        </p:nvSpPr>
        <p:spPr>
          <a:xfrm>
            <a:off x="9606496"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E475D18-842D-4508-9049-99A36DA3895D}"/>
              </a:ext>
            </a:extLst>
          </p:cNvPr>
          <p:cNvSpPr>
            <a:spLocks noGrp="1"/>
          </p:cNvSpPr>
          <p:nvPr>
            <p:ph type="body" sz="quarter" idx="28" hasCustomPrompt="1"/>
          </p:nvPr>
        </p:nvSpPr>
        <p:spPr>
          <a:xfrm>
            <a:off x="10395907" y="30939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F7A2B249-C1B4-4F5F-9C74-B3763CCFC8D5}"/>
              </a:ext>
            </a:extLst>
          </p:cNvPr>
          <p:cNvSpPr>
            <a:spLocks noGrp="1"/>
          </p:cNvSpPr>
          <p:nvPr>
            <p:ph type="body" sz="quarter" idx="29" hasCustomPrompt="1"/>
          </p:nvPr>
        </p:nvSpPr>
        <p:spPr>
          <a:xfrm>
            <a:off x="171234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64240E02-7397-4BFB-923B-4E4A96C7C81B}"/>
              </a:ext>
            </a:extLst>
          </p:cNvPr>
          <p:cNvSpPr>
            <a:spLocks noGrp="1"/>
          </p:cNvSpPr>
          <p:nvPr>
            <p:ph type="body" sz="quarter" idx="30" hasCustomPrompt="1"/>
          </p:nvPr>
        </p:nvSpPr>
        <p:spPr>
          <a:xfrm>
            <a:off x="250176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41400094-84D6-4303-BA4B-0E0D1FF018E1}"/>
              </a:ext>
            </a:extLst>
          </p:cNvPr>
          <p:cNvSpPr>
            <a:spLocks noGrp="1"/>
          </p:cNvSpPr>
          <p:nvPr>
            <p:ph type="body" sz="quarter" idx="31" hasCustomPrompt="1"/>
          </p:nvPr>
        </p:nvSpPr>
        <p:spPr>
          <a:xfrm>
            <a:off x="329117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F6E8A4-DDDD-49A1-B1C9-3574B58A83D0}"/>
              </a:ext>
            </a:extLst>
          </p:cNvPr>
          <p:cNvSpPr>
            <a:spLocks noGrp="1"/>
          </p:cNvSpPr>
          <p:nvPr>
            <p:ph type="body" sz="quarter" idx="32" hasCustomPrompt="1"/>
          </p:nvPr>
        </p:nvSpPr>
        <p:spPr>
          <a:xfrm>
            <a:off x="408059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9AB8D6A-C296-4468-9A7D-7F46B36429A0}"/>
              </a:ext>
            </a:extLst>
          </p:cNvPr>
          <p:cNvSpPr>
            <a:spLocks noGrp="1"/>
          </p:cNvSpPr>
          <p:nvPr>
            <p:ph type="body" sz="quarter" idx="33" hasCustomPrompt="1"/>
          </p:nvPr>
        </p:nvSpPr>
        <p:spPr>
          <a:xfrm>
            <a:off x="4810807" y="47957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D17C8109-2F1A-4248-BE14-FE5D4AE1E356}"/>
              </a:ext>
            </a:extLst>
          </p:cNvPr>
          <p:cNvSpPr>
            <a:spLocks noGrp="1"/>
          </p:cNvSpPr>
          <p:nvPr>
            <p:ph type="body" sz="quarter" idx="34" hasCustomPrompt="1"/>
          </p:nvPr>
        </p:nvSpPr>
        <p:spPr>
          <a:xfrm>
            <a:off x="565942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5735C006-B8AC-427F-A337-4F607EB5431F}"/>
              </a:ext>
            </a:extLst>
          </p:cNvPr>
          <p:cNvSpPr>
            <a:spLocks noGrp="1"/>
          </p:cNvSpPr>
          <p:nvPr>
            <p:ph type="body" sz="quarter" idx="35" hasCustomPrompt="1"/>
          </p:nvPr>
        </p:nvSpPr>
        <p:spPr>
          <a:xfrm>
            <a:off x="644883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B62C7805-F615-4B77-89DD-63F1F946E781}"/>
              </a:ext>
            </a:extLst>
          </p:cNvPr>
          <p:cNvSpPr>
            <a:spLocks noGrp="1"/>
          </p:cNvSpPr>
          <p:nvPr>
            <p:ph type="body" sz="quarter" idx="36" hasCustomPrompt="1"/>
          </p:nvPr>
        </p:nvSpPr>
        <p:spPr>
          <a:xfrm>
            <a:off x="723825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7B0BABA0-0326-410E-AECF-0D41365DD47C}"/>
              </a:ext>
            </a:extLst>
          </p:cNvPr>
          <p:cNvSpPr>
            <a:spLocks noGrp="1"/>
          </p:cNvSpPr>
          <p:nvPr>
            <p:ph type="body" sz="quarter" idx="37" hasCustomPrompt="1"/>
          </p:nvPr>
        </p:nvSpPr>
        <p:spPr>
          <a:xfrm>
            <a:off x="802766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E4FCBEC-4348-4D10-B139-FD526C86B178}"/>
              </a:ext>
            </a:extLst>
          </p:cNvPr>
          <p:cNvSpPr>
            <a:spLocks noGrp="1"/>
          </p:cNvSpPr>
          <p:nvPr>
            <p:ph type="body" sz="quarter" idx="38" hasCustomPrompt="1"/>
          </p:nvPr>
        </p:nvSpPr>
        <p:spPr>
          <a:xfrm>
            <a:off x="8817081"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DA4FA8D2-F1E5-4A88-855F-84D521DB7046}"/>
              </a:ext>
            </a:extLst>
          </p:cNvPr>
          <p:cNvSpPr>
            <a:spLocks noGrp="1"/>
          </p:cNvSpPr>
          <p:nvPr>
            <p:ph type="body" sz="quarter" idx="39" hasCustomPrompt="1"/>
          </p:nvPr>
        </p:nvSpPr>
        <p:spPr>
          <a:xfrm>
            <a:off x="9606496"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7E27FFDC-7B67-4C2F-8712-C7961E6E9A91}"/>
              </a:ext>
            </a:extLst>
          </p:cNvPr>
          <p:cNvSpPr>
            <a:spLocks noGrp="1"/>
          </p:cNvSpPr>
          <p:nvPr>
            <p:ph type="body" sz="quarter" idx="40" hasCustomPrompt="1"/>
          </p:nvPr>
        </p:nvSpPr>
        <p:spPr>
          <a:xfrm>
            <a:off x="10395907" y="47957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B098AA04-538E-4D0B-BC5E-3C79B451D15C}"/>
              </a:ext>
            </a:extLst>
          </p:cNvPr>
          <p:cNvSpPr>
            <a:spLocks noGrp="1"/>
          </p:cNvSpPr>
          <p:nvPr>
            <p:ph type="body" sz="quarter" idx="41" hasCustomPrompt="1"/>
          </p:nvPr>
        </p:nvSpPr>
        <p:spPr>
          <a:xfrm>
            <a:off x="696804" y="2672211"/>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80992CBE-A6F0-4FF1-8F4F-84B050480AD2}"/>
              </a:ext>
            </a:extLst>
          </p:cNvPr>
          <p:cNvSpPr>
            <a:spLocks noGrp="1"/>
          </p:cNvSpPr>
          <p:nvPr>
            <p:ph type="body" sz="quarter" idx="42" hasCustomPrompt="1"/>
          </p:nvPr>
        </p:nvSpPr>
        <p:spPr>
          <a:xfrm>
            <a:off x="696804" y="4361409"/>
            <a:ext cx="1021001" cy="501726"/>
          </a:xfrm>
          <a:prstGeom prst="rect">
            <a:avLst/>
          </a:prstGeom>
        </p:spPr>
        <p:txBody>
          <a:bodyPr anchor="ctr"/>
          <a:lstStyle>
            <a:lvl1pPr marL="0" indent="0" algn="ctr">
              <a:buNone/>
              <a:defRPr sz="2000" cap="all" spc="100" baseline="0">
                <a:solidFill>
                  <a:schemeClr val="accent5">
                    <a:lumMod val="50000"/>
                  </a:schemeClr>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738B60B3-540F-4900-A4BB-0B521A1F75C1}"/>
              </a:ext>
            </a:extLst>
          </p:cNvPr>
          <p:cNvSpPr>
            <a:spLocks noGrp="1"/>
          </p:cNvSpPr>
          <p:nvPr>
            <p:ph type="body" sz="quarter" idx="43" hasCustomPrompt="1"/>
          </p:nvPr>
        </p:nvSpPr>
        <p:spPr>
          <a:xfrm>
            <a:off x="202936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FD7D7797-7938-4D6E-B5A4-21536E2021EF}"/>
              </a:ext>
            </a:extLst>
          </p:cNvPr>
          <p:cNvSpPr>
            <a:spLocks noGrp="1"/>
          </p:cNvSpPr>
          <p:nvPr>
            <p:ph type="body" sz="quarter" idx="44" hasCustomPrompt="1"/>
          </p:nvPr>
        </p:nvSpPr>
        <p:spPr>
          <a:xfrm>
            <a:off x="4397612"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F7B339B7-1A20-4B38-8EAE-3C98E757DA31}"/>
              </a:ext>
            </a:extLst>
          </p:cNvPr>
          <p:cNvSpPr>
            <a:spLocks noGrp="1"/>
          </p:cNvSpPr>
          <p:nvPr>
            <p:ph type="body" sz="quarter" idx="45" hasCustomPrompt="1"/>
          </p:nvPr>
        </p:nvSpPr>
        <p:spPr>
          <a:xfrm>
            <a:off x="8344687" y="206720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3D0B1401-F4EC-4750-A2AA-34CD72504AC2}"/>
              </a:ext>
            </a:extLst>
          </p:cNvPr>
          <p:cNvSpPr>
            <a:spLocks noGrp="1"/>
          </p:cNvSpPr>
          <p:nvPr>
            <p:ph type="body" sz="quarter" idx="46" hasCustomPrompt="1"/>
          </p:nvPr>
        </p:nvSpPr>
        <p:spPr>
          <a:xfrm>
            <a:off x="202936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5C7DA61-BA93-48EE-BB6E-9E5D96271ACE}"/>
              </a:ext>
            </a:extLst>
          </p:cNvPr>
          <p:cNvSpPr>
            <a:spLocks noGrp="1"/>
          </p:cNvSpPr>
          <p:nvPr>
            <p:ph type="body" sz="quarter" idx="47" hasCustomPrompt="1"/>
          </p:nvPr>
        </p:nvSpPr>
        <p:spPr>
          <a:xfrm>
            <a:off x="5976442" y="386978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6B7F232D-8C58-4A29-8A95-52E6B74C0533}"/>
              </a:ext>
            </a:extLst>
          </p:cNvPr>
          <p:cNvSpPr>
            <a:spLocks noGrp="1"/>
          </p:cNvSpPr>
          <p:nvPr>
            <p:ph type="body" sz="quarter" idx="48" hasCustomPrompt="1"/>
          </p:nvPr>
        </p:nvSpPr>
        <p:spPr>
          <a:xfrm>
            <a:off x="9923517" y="386978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cxnSp>
        <p:nvCxnSpPr>
          <p:cNvPr id="102" name="Straight Connector 101">
            <a:extLst>
              <a:ext uri="{FF2B5EF4-FFF2-40B4-BE49-F238E27FC236}">
                <a16:creationId xmlns:a16="http://schemas.microsoft.com/office/drawing/2014/main" id="{F2334811-4848-4246-ACD8-273541203B2A}"/>
              </a:ext>
            </a:extLst>
          </p:cNvPr>
          <p:cNvCxnSpPr>
            <a:cxnSpLocks/>
          </p:cNvCxnSpPr>
          <p:nvPr userDrawn="1"/>
        </p:nvCxnSpPr>
        <p:spPr>
          <a:xfrm>
            <a:off x="0" y="755452"/>
            <a:ext cx="9809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5E76D73-D506-4E6B-A789-AB87E732AD08}"/>
              </a:ext>
            </a:extLst>
          </p:cNvPr>
          <p:cNvSpPr>
            <a:spLocks noGrp="1"/>
          </p:cNvSpPr>
          <p:nvPr>
            <p:ph type="title"/>
          </p:nvPr>
        </p:nvSpPr>
        <p:spPr>
          <a:xfrm>
            <a:off x="9410418" y="100579"/>
            <a:ext cx="1943381" cy="1268811"/>
          </a:xfrm>
          <a:prstGeom prst="rect">
            <a:avLst/>
          </a:prstGeom>
        </p:spPr>
        <p:txBody>
          <a:bodyPr anchor="ctr"/>
          <a:lstStyle>
            <a:lvl1pPr algn="r">
              <a:lnSpc>
                <a:spcPct val="125000"/>
              </a:lnSpc>
              <a:defRPr lang="en-US" sz="2400" spc="100" baseline="0">
                <a:solidFill>
                  <a:schemeClr val="accent1"/>
                </a:solidFill>
                <a:ea typeface="+mn-ea"/>
                <a:cs typeface="+mn-cs"/>
              </a:defRPr>
            </a:lvl1pPr>
          </a:lstStyle>
          <a:p>
            <a:pPr marL="0" lvl="0" indent="0" algn="r">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2770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ey Takeaway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A3D8856B-7A24-4C55-9910-ED81BFA0A027}"/>
              </a:ext>
            </a:extLst>
          </p:cNvPr>
          <p:cNvSpPr>
            <a:spLocks noGrp="1"/>
          </p:cNvSpPr>
          <p:nvPr>
            <p:ph type="pic" sz="quarter" idx="17" hasCustomPrompt="1"/>
          </p:nvPr>
        </p:nvSpPr>
        <p:spPr>
          <a:xfrm>
            <a:off x="0" y="0"/>
            <a:ext cx="6096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9" name="Content Placeholder 15">
            <a:extLst>
              <a:ext uri="{FF2B5EF4-FFF2-40B4-BE49-F238E27FC236}">
                <a16:creationId xmlns:a16="http://schemas.microsoft.com/office/drawing/2014/main" id="{3B3118EB-9968-4E6E-B2B6-A76765DCFA49}"/>
              </a:ext>
            </a:extLst>
          </p:cNvPr>
          <p:cNvSpPr>
            <a:spLocks noGrp="1"/>
          </p:cNvSpPr>
          <p:nvPr>
            <p:ph sz="quarter" idx="16" hasCustomPrompt="1"/>
          </p:nvPr>
        </p:nvSpPr>
        <p:spPr>
          <a:xfrm>
            <a:off x="7101509" y="2431279"/>
            <a:ext cx="4288971" cy="3055121"/>
          </a:xfrm>
          <a:prstGeom prst="rect">
            <a:avLst/>
          </a:prstGeom>
        </p:spPr>
        <p:txBody>
          <a:bodyPr/>
          <a:lstStyle>
            <a:lvl1pPr marL="0" indent="0">
              <a:lnSpc>
                <a:spcPct val="150000"/>
              </a:lnSpc>
              <a:spcBef>
                <a:spcPts val="0"/>
              </a:spcBef>
              <a:spcAft>
                <a:spcPts val="1200"/>
              </a:spcAft>
              <a:buNone/>
              <a:defRPr sz="1400" spc="100" baseline="0">
                <a:solidFill>
                  <a:schemeClr val="accent1"/>
                </a:solidFill>
              </a:defRPr>
            </a:lvl1pPr>
          </a:lstStyle>
          <a:p>
            <a:pPr lvl="0"/>
            <a:r>
              <a:rPr lang="en-US"/>
              <a:t>Click to add text</a:t>
            </a:r>
          </a:p>
        </p:txBody>
      </p:sp>
      <p:sp>
        <p:nvSpPr>
          <p:cNvPr id="10" name="Footer Placeholder 4">
            <a:extLst>
              <a:ext uri="{FF2B5EF4-FFF2-40B4-BE49-F238E27FC236}">
                <a16:creationId xmlns:a16="http://schemas.microsoft.com/office/drawing/2014/main" id="{3ABAA64D-DEC0-453B-A9D7-7183AF0CEF2F}"/>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1" name="Slide Number Placeholder 5">
            <a:extLst>
              <a:ext uri="{FF2B5EF4-FFF2-40B4-BE49-F238E27FC236}">
                <a16:creationId xmlns:a16="http://schemas.microsoft.com/office/drawing/2014/main" id="{F74F7F62-A2D6-471E-83D8-44BA2699C00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CF88F189-31A8-4BA7-80D9-4A40A4E2B87D}"/>
              </a:ext>
              <a:ext uri="{C183D7F6-B498-43B3-948B-1728B52AA6E4}">
                <adec:decorative xmlns:adec="http://schemas.microsoft.com/office/drawing/2017/decorative" val="1"/>
              </a:ext>
            </a:extLst>
          </p:cNvPr>
          <p:cNvCxnSpPr>
            <a:cxnSpLocks/>
          </p:cNvCxnSpPr>
          <p:nvPr userDrawn="1"/>
        </p:nvCxnSpPr>
        <p:spPr>
          <a:xfrm>
            <a:off x="6834820" y="-3976"/>
            <a:ext cx="0" cy="21593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4EE86B4-3F11-45CB-96F9-7D1AB761A588}"/>
              </a:ext>
            </a:extLst>
          </p:cNvPr>
          <p:cNvSpPr>
            <a:spLocks noGrp="1"/>
          </p:cNvSpPr>
          <p:nvPr>
            <p:ph type="title"/>
          </p:nvPr>
        </p:nvSpPr>
        <p:spPr>
          <a:xfrm>
            <a:off x="7101506" y="1761891"/>
            <a:ext cx="4288971" cy="532862"/>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66273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ps for Businesse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60ED5431-1075-4889-87EB-D79FFE50960B}"/>
              </a:ext>
            </a:extLst>
          </p:cNvPr>
          <p:cNvSpPr>
            <a:spLocks noGrp="1"/>
          </p:cNvSpPr>
          <p:nvPr>
            <p:ph type="pic" sz="quarter" idx="13" hasCustomPrompt="1"/>
          </p:nvPr>
        </p:nvSpPr>
        <p:spPr>
          <a:xfrm>
            <a:off x="0" y="2804630"/>
            <a:ext cx="12192000" cy="4062247"/>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accent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lvl1pPr>
              <a:defRPr>
                <a:solidFill>
                  <a:schemeClr val="bg1"/>
                </a:solidFill>
              </a:defRPr>
            </a:lvl1pPr>
          </a:lstStyle>
          <a:p>
            <a:fld id="{18D65601-5AE2-46FC-B138-694DDD2B510D}" type="slidenum">
              <a:rPr lang="en-US" smtClean="0"/>
              <a:pPr/>
              <a:t>‹#›</a:t>
            </a:fld>
            <a:endParaRPr lang="en-US" dirty="0"/>
          </a:p>
        </p:txBody>
      </p:sp>
      <p:sp>
        <p:nvSpPr>
          <p:cNvPr id="10" name="Content Placeholder 15">
            <a:extLst>
              <a:ext uri="{FF2B5EF4-FFF2-40B4-BE49-F238E27FC236}">
                <a16:creationId xmlns:a16="http://schemas.microsoft.com/office/drawing/2014/main" id="{E7CC669C-5E68-40A8-8F59-E044A32F4B3F}"/>
              </a:ext>
            </a:extLst>
          </p:cNvPr>
          <p:cNvSpPr>
            <a:spLocks noGrp="1"/>
          </p:cNvSpPr>
          <p:nvPr>
            <p:ph sz="quarter" idx="15" hasCustomPrompt="1"/>
          </p:nvPr>
        </p:nvSpPr>
        <p:spPr>
          <a:xfrm>
            <a:off x="5109845" y="999340"/>
            <a:ext cx="557887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cxnSp>
        <p:nvCxnSpPr>
          <p:cNvPr id="8" name="Straight Connector 7">
            <a:extLst>
              <a:ext uri="{FF2B5EF4-FFF2-40B4-BE49-F238E27FC236}">
                <a16:creationId xmlns:a16="http://schemas.microsoft.com/office/drawing/2014/main" id="{93EEC13B-7926-4108-B0C5-F3A2A5AE6991}"/>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546480-8B8D-4EF8-8C6A-DFFAC2755AC3}"/>
              </a:ext>
            </a:extLst>
          </p:cNvPr>
          <p:cNvSpPr>
            <a:spLocks noGrp="1"/>
          </p:cNvSpPr>
          <p:nvPr>
            <p:ph type="title"/>
          </p:nvPr>
        </p:nvSpPr>
        <p:spPr>
          <a:xfrm>
            <a:off x="1871559" y="1352736"/>
            <a:ext cx="3037792" cy="657883"/>
          </a:xfrm>
          <a:prstGeom prst="rect">
            <a:avLst/>
          </a:prstGeom>
        </p:spPr>
        <p:txBody>
          <a:bodyPr anchor="ctr"/>
          <a:lstStyle>
            <a:lvl1pPr algn="l">
              <a:lnSpc>
                <a:spcPct val="100000"/>
              </a:lnSpc>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232789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5B931B-7725-4C86-A82C-07F42F447C95}"/>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116D3891-B2BA-4AE6-AAA7-560547F4B5E9}"/>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8" name="Footer Placeholder 4">
            <a:extLst>
              <a:ext uri="{FF2B5EF4-FFF2-40B4-BE49-F238E27FC236}">
                <a16:creationId xmlns:a16="http://schemas.microsoft.com/office/drawing/2014/main" id="{89831967-45C9-40AF-A955-56E9578BC685}"/>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9" name="Slide Number Placeholder 5">
            <a:extLst>
              <a:ext uri="{FF2B5EF4-FFF2-40B4-BE49-F238E27FC236}">
                <a16:creationId xmlns:a16="http://schemas.microsoft.com/office/drawing/2014/main" id="{56167DEC-7546-44F6-AD64-E71C2FF1CF4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1" name="Content Placeholder 15">
            <a:extLst>
              <a:ext uri="{FF2B5EF4-FFF2-40B4-BE49-F238E27FC236}">
                <a16:creationId xmlns:a16="http://schemas.microsoft.com/office/drawing/2014/main" id="{61241730-14B7-407E-9517-F4510520D03C}"/>
              </a:ext>
            </a:extLst>
          </p:cNvPr>
          <p:cNvSpPr>
            <a:spLocks noGrp="1"/>
          </p:cNvSpPr>
          <p:nvPr>
            <p:ph sz="quarter" idx="16" hasCustomPrompt="1"/>
          </p:nvPr>
        </p:nvSpPr>
        <p:spPr>
          <a:xfrm>
            <a:off x="6311900" y="3282850"/>
            <a:ext cx="5350010" cy="1030734"/>
          </a:xfrm>
          <a:prstGeom prst="rect">
            <a:avLst/>
          </a:prstGeom>
        </p:spPr>
        <p:txBody>
          <a:bodyPr/>
          <a:lstStyle>
            <a:lvl1pPr marL="0" indent="0">
              <a:lnSpc>
                <a:spcPct val="150000"/>
              </a:lnSpc>
              <a:spcBef>
                <a:spcPts val="0"/>
              </a:spcBef>
              <a:spcAft>
                <a:spcPts val="1200"/>
              </a:spcAft>
              <a:buNone/>
              <a:defRPr sz="1400" spc="100" baseline="0">
                <a:solidFill>
                  <a:schemeClr val="bg1"/>
                </a:solidFill>
              </a:defRPr>
            </a:lvl1pPr>
          </a:lstStyle>
          <a:p>
            <a:pPr lvl="0"/>
            <a:r>
              <a:rPr lang="en-US"/>
              <a:t>Click to add text</a:t>
            </a:r>
          </a:p>
        </p:txBody>
      </p:sp>
      <p:sp>
        <p:nvSpPr>
          <p:cNvPr id="2" name="Title 1">
            <a:extLst>
              <a:ext uri="{FF2B5EF4-FFF2-40B4-BE49-F238E27FC236}">
                <a16:creationId xmlns:a16="http://schemas.microsoft.com/office/drawing/2014/main" id="{2055B60F-1D5E-4B0C-8354-2E7AA187F6D5}"/>
              </a:ext>
            </a:extLst>
          </p:cNvPr>
          <p:cNvSpPr>
            <a:spLocks noGrp="1"/>
          </p:cNvSpPr>
          <p:nvPr>
            <p:ph type="title"/>
          </p:nvPr>
        </p:nvSpPr>
        <p:spPr>
          <a:xfrm>
            <a:off x="6311898" y="2471206"/>
            <a:ext cx="5350010" cy="867398"/>
          </a:xfrm>
          <a:prstGeom prst="rect">
            <a:avLst/>
          </a:prstGeom>
        </p:spPr>
        <p:txBody>
          <a:bodyPr anchor="ctr"/>
          <a:lstStyle>
            <a:lvl1pPr>
              <a:lnSpc>
                <a:spcPct val="100000"/>
              </a:lnSpc>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p>
        </p:txBody>
      </p:sp>
    </p:spTree>
    <p:extLst>
      <p:ext uri="{BB962C8B-B14F-4D97-AF65-F5344CB8AC3E}">
        <p14:creationId xmlns:p14="http://schemas.microsoft.com/office/powerpoint/2010/main" val="3291455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9C6F1ED5-824E-4C14-8D5E-5A0A26C54212}"/>
              </a:ext>
            </a:extLst>
          </p:cNvPr>
          <p:cNvSpPr>
            <a:spLocks noGrp="1"/>
          </p:cNvSpPr>
          <p:nvPr>
            <p:ph type="pic" sz="quarter" idx="17"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F70415A3-6E46-4BC3-B867-3A6A61D0F55F}"/>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5" name="Footer Placeholder 4">
            <a:extLst>
              <a:ext uri="{FF2B5EF4-FFF2-40B4-BE49-F238E27FC236}">
                <a16:creationId xmlns:a16="http://schemas.microsoft.com/office/drawing/2014/main" id="{CC1ADF53-2713-40AC-9CC8-AA83770C91C4}"/>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1BD08A84-ADB1-42C6-A7B1-E5C5A728B9AE}"/>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Content Placeholder 15">
            <a:extLst>
              <a:ext uri="{FF2B5EF4-FFF2-40B4-BE49-F238E27FC236}">
                <a16:creationId xmlns:a16="http://schemas.microsoft.com/office/drawing/2014/main" id="{9F762423-7F4E-4A21-8F09-05418F82F9D7}"/>
              </a:ext>
            </a:extLst>
          </p:cNvPr>
          <p:cNvSpPr>
            <a:spLocks noGrp="1"/>
          </p:cNvSpPr>
          <p:nvPr>
            <p:ph sz="quarter" idx="16" hasCustomPrompt="1"/>
          </p:nvPr>
        </p:nvSpPr>
        <p:spPr>
          <a:xfrm>
            <a:off x="8078765" y="3267882"/>
            <a:ext cx="3193926" cy="2203224"/>
          </a:xfrm>
          <a:prstGeom prst="rect">
            <a:avLst/>
          </a:prstGeom>
        </p:spPr>
        <p:txBody>
          <a:bodyPr/>
          <a:lstStyle>
            <a:lvl1pPr marL="0" indent="0">
              <a:lnSpc>
                <a:spcPct val="125000"/>
              </a:lnSpc>
              <a:spcBef>
                <a:spcPts val="0"/>
              </a:spcBef>
              <a:spcAft>
                <a:spcPts val="1200"/>
              </a:spcAft>
              <a:buNone/>
              <a:defRPr sz="1400" spc="100" baseline="0">
                <a:solidFill>
                  <a:schemeClr val="accent1"/>
                </a:solidFill>
              </a:defRPr>
            </a:lvl1pPr>
          </a:lstStyle>
          <a:p>
            <a:pPr lvl="0"/>
            <a:r>
              <a:rPr lang="en-US"/>
              <a:t>Click to add text</a:t>
            </a:r>
          </a:p>
        </p:txBody>
      </p:sp>
      <p:sp>
        <p:nvSpPr>
          <p:cNvPr id="2" name="Title 1">
            <a:extLst>
              <a:ext uri="{FF2B5EF4-FFF2-40B4-BE49-F238E27FC236}">
                <a16:creationId xmlns:a16="http://schemas.microsoft.com/office/drawing/2014/main" id="{E22AE728-7030-4847-B87B-FDB4B86E0332}"/>
              </a:ext>
            </a:extLst>
          </p:cNvPr>
          <p:cNvSpPr>
            <a:spLocks noGrp="1"/>
          </p:cNvSpPr>
          <p:nvPr>
            <p:ph type="title"/>
          </p:nvPr>
        </p:nvSpPr>
        <p:spPr>
          <a:xfrm>
            <a:off x="8078765" y="2371063"/>
            <a:ext cx="3193926" cy="999451"/>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0101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88721-AE54-41CD-991B-E988FB16C483}"/>
              </a:ext>
            </a:extLst>
          </p:cNvPr>
          <p:cNvSpPr>
            <a:spLocks noGrp="1"/>
          </p:cNvSpPr>
          <p:nvPr>
            <p:ph type="dt" sz="half" idx="10"/>
          </p:nvPr>
        </p:nvSpPr>
        <p:spPr/>
        <p:txBody>
          <a:bodyPr/>
          <a:lstStyle/>
          <a:p>
            <a:fld id="{C7047C94-2D00-4724-AE1C-E41D156C5351}" type="datetimeFigureOut">
              <a:rPr lang="lv-LV" smtClean="0"/>
              <a:t>16.05.2024</a:t>
            </a:fld>
            <a:endParaRPr lang="lv-LV"/>
          </a:p>
        </p:txBody>
      </p:sp>
      <p:sp>
        <p:nvSpPr>
          <p:cNvPr id="3" name="Footer Placeholder 2">
            <a:extLst>
              <a:ext uri="{FF2B5EF4-FFF2-40B4-BE49-F238E27FC236}">
                <a16:creationId xmlns:a16="http://schemas.microsoft.com/office/drawing/2014/main" id="{18500B34-3211-48EE-8820-768009A2B463}"/>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F9DD72F5-FCCF-4765-B5C7-E5A943CA5B8E}"/>
              </a:ext>
            </a:extLst>
          </p:cNvPr>
          <p:cNvSpPr>
            <a:spLocks noGrp="1"/>
          </p:cNvSpPr>
          <p:nvPr>
            <p:ph type="sldNum" sz="quarter" idx="12"/>
          </p:nvPr>
        </p:nvSpPr>
        <p:spPr/>
        <p:txBody>
          <a:bodyPr/>
          <a:lstStyle/>
          <a:p>
            <a:fld id="{4C320313-3BEF-4EEF-8B8C-A69C3E3466B7}" type="slidenum">
              <a:rPr lang="lv-LV" smtClean="0"/>
              <a:t>‹#›</a:t>
            </a:fld>
            <a:endParaRPr lang="lv-LV"/>
          </a:p>
        </p:txBody>
      </p:sp>
    </p:spTree>
    <p:extLst>
      <p:ext uri="{BB962C8B-B14F-4D97-AF65-F5344CB8AC3E}">
        <p14:creationId xmlns:p14="http://schemas.microsoft.com/office/powerpoint/2010/main" val="575751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9065C5-1DD3-47E3-B498-7F29DD20DBF2}"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4001707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9065C5-1DD3-47E3-B498-7F29DD20DBF2}"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2729265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9065C5-1DD3-47E3-B498-7F29DD20DBF2}"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1090937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5ED5F1-A62B-4555-807E-91FAE1443CCB}"/>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9A9D60F5-07EA-4D8F-AAFA-0F48CB78542E}"/>
              </a:ext>
            </a:extLst>
          </p:cNvPr>
          <p:cNvSpPr>
            <a:spLocks noGrp="1"/>
          </p:cNvSpPr>
          <p:nvPr>
            <p:ph type="dt" sz="half" idx="10"/>
          </p:nvPr>
        </p:nvSpPr>
        <p:spPr/>
        <p:txBody>
          <a:bodyPr/>
          <a:lstStyle/>
          <a:p>
            <a:r>
              <a:rPr lang="en-US" dirty="0"/>
              <a:t>8/05/20XX</a:t>
            </a:r>
          </a:p>
        </p:txBody>
      </p:sp>
      <p:sp>
        <p:nvSpPr>
          <p:cNvPr id="5" name="Footer Placeholder 4">
            <a:extLst>
              <a:ext uri="{FF2B5EF4-FFF2-40B4-BE49-F238E27FC236}">
                <a16:creationId xmlns:a16="http://schemas.microsoft.com/office/drawing/2014/main" id="{73ED4C42-D293-4981-BA06-A4638BEE1641}"/>
              </a:ext>
            </a:extLst>
          </p:cNvPr>
          <p:cNvSpPr>
            <a:spLocks noGrp="1"/>
          </p:cNvSpPr>
          <p:nvPr>
            <p:ph type="ftr" sz="quarter" idx="11"/>
          </p:nvPr>
        </p:nvSpPr>
        <p:spPr/>
        <p:txBody>
          <a:bodyPr/>
          <a:lstStyle/>
          <a:p>
            <a:r>
              <a:rPr lang="en-US" dirty="0"/>
              <a:t>Conference Presentation</a:t>
            </a:r>
          </a:p>
        </p:txBody>
      </p:sp>
      <p:sp>
        <p:nvSpPr>
          <p:cNvPr id="6" name="Slide Number Placeholder 5">
            <a:extLst>
              <a:ext uri="{FF2B5EF4-FFF2-40B4-BE49-F238E27FC236}">
                <a16:creationId xmlns:a16="http://schemas.microsoft.com/office/drawing/2014/main" id="{B73E9D98-F221-47DC-AE55-8165BB7A3D3B}"/>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16" name="Content Placeholder 15">
            <a:extLst>
              <a:ext uri="{FF2B5EF4-FFF2-40B4-BE49-F238E27FC236}">
                <a16:creationId xmlns:a16="http://schemas.microsoft.com/office/drawing/2014/main" id="{94C3D64C-77F6-4601-B573-9A9B6E23BB60}"/>
              </a:ext>
            </a:extLst>
          </p:cNvPr>
          <p:cNvSpPr>
            <a:spLocks noGrp="1"/>
          </p:cNvSpPr>
          <p:nvPr>
            <p:ph sz="quarter" idx="15" hasCustomPrompt="1"/>
          </p:nvPr>
        </p:nvSpPr>
        <p:spPr>
          <a:xfrm>
            <a:off x="1675242" y="2051170"/>
            <a:ext cx="5362575" cy="3532188"/>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2" name="Title 1">
            <a:extLst>
              <a:ext uri="{FF2B5EF4-FFF2-40B4-BE49-F238E27FC236}">
                <a16:creationId xmlns:a16="http://schemas.microsoft.com/office/drawing/2014/main" id="{DBCD17CD-E6D2-4329-B271-1E59AA986EF1}"/>
              </a:ext>
            </a:extLst>
          </p:cNvPr>
          <p:cNvSpPr>
            <a:spLocks noGrp="1"/>
          </p:cNvSpPr>
          <p:nvPr>
            <p:ph type="title"/>
          </p:nvPr>
        </p:nvSpPr>
        <p:spPr>
          <a:xfrm>
            <a:off x="1675242" y="1418953"/>
            <a:ext cx="5362575" cy="495691"/>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83684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9065C5-1DD3-47E3-B498-7F29DD20DBF2}"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514506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9065C5-1DD3-47E3-B498-7F29DD20DBF2}"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985708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9065C5-1DD3-47E3-B498-7F29DD20DBF2}" type="datetimeFigureOut">
              <a:rPr lang="en-GB" smtClean="0"/>
              <a:t>16/05/2024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300908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9065C5-1DD3-47E3-B498-7F29DD20DBF2}" type="datetimeFigureOut">
              <a:rPr lang="en-GB" smtClean="0"/>
              <a:t>16/05/2024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391967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065C5-1DD3-47E3-B498-7F29DD20DBF2}" type="datetimeFigureOut">
              <a:rPr lang="en-GB" smtClean="0"/>
              <a:t>16/05/2024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2659027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9065C5-1DD3-47E3-B498-7F29DD20DBF2}"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3243133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9065C5-1DD3-47E3-B498-7F29DD20DBF2}" type="datetimeFigureOut">
              <a:rPr lang="en-GB" smtClean="0"/>
              <a:t>16/05/2024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2228057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9065C5-1DD3-47E3-B498-7F29DD20DBF2}"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290641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9065C5-1DD3-47E3-B498-7F29DD20DBF2}" type="datetimeFigureOut">
              <a:rPr lang="en-GB" smtClean="0"/>
              <a:t>16/05/2024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1FD9AF-A380-415F-8226-1381839B8296}" type="slidenum">
              <a:rPr lang="en-GB" smtClean="0"/>
              <a:t>‹#›</a:t>
            </a:fld>
            <a:endParaRPr lang="en-GB"/>
          </a:p>
        </p:txBody>
      </p:sp>
    </p:spTree>
    <p:extLst>
      <p:ext uri="{BB962C8B-B14F-4D97-AF65-F5344CB8AC3E}">
        <p14:creationId xmlns:p14="http://schemas.microsoft.com/office/powerpoint/2010/main" val="3168919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C991B34B-BE23-4A29-A3AB-3FB9352267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818" y="0"/>
            <a:ext cx="2347383"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006443F1-2B81-4122-BCF1-FA95E0BE8F2E}"/>
              </a:ext>
            </a:extLst>
          </p:cNvPr>
          <p:cNvSpPr>
            <a:spLocks noGrp="1"/>
          </p:cNvSpPr>
          <p:nvPr>
            <p:ph type="sldNum" sz="quarter" idx="13"/>
          </p:nvPr>
        </p:nvSpPr>
        <p:spPr>
          <a:xfrm>
            <a:off x="11379200" y="6324600"/>
            <a:ext cx="406400" cy="304800"/>
          </a:xfrm>
        </p:spPr>
        <p:txBody>
          <a:bodyPr/>
          <a:lstStyle>
            <a:lvl1pPr>
              <a:defRPr sz="1000">
                <a:latin typeface="Verdana" panose="020B0604030504040204" pitchFamily="34" charset="0"/>
              </a:defRPr>
            </a:lvl1pPr>
          </a:lstStyle>
          <a:p>
            <a:pPr>
              <a:defRPr/>
            </a:pPr>
            <a:fld id="{9892E237-35F6-4C79-81C7-3AE8F1F37D6C}" type="slidenum">
              <a:rPr lang="en-US" altLang="lv-LV"/>
              <a:pPr>
                <a:defRPr/>
              </a:pPr>
              <a:t>‹#›</a:t>
            </a:fld>
            <a:endParaRPr lang="en-US" altLang="lv-LV"/>
          </a:p>
        </p:txBody>
      </p:sp>
    </p:spTree>
    <p:extLst>
      <p:ext uri="{BB962C8B-B14F-4D97-AF65-F5344CB8AC3E}">
        <p14:creationId xmlns:p14="http://schemas.microsoft.com/office/powerpoint/2010/main" val="4153139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et The Present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9" name="Picture Placeholder 10">
            <a:extLst>
              <a:ext uri="{FF2B5EF4-FFF2-40B4-BE49-F238E27FC236}">
                <a16:creationId xmlns:a16="http://schemas.microsoft.com/office/drawing/2014/main" id="{CD5AE0D9-6B20-4F29-A35B-2A00C25FF84E}"/>
              </a:ext>
            </a:extLst>
          </p:cNvPr>
          <p:cNvSpPr>
            <a:spLocks noGrp="1"/>
          </p:cNvSpPr>
          <p:nvPr>
            <p:ph type="pic" sz="quarter" idx="13" hasCustomPrompt="1"/>
          </p:nvPr>
        </p:nvSpPr>
        <p:spPr>
          <a:xfrm>
            <a:off x="1482906" y="0"/>
            <a:ext cx="4635426" cy="6857999"/>
          </a:xfrm>
          <a:prstGeom prst="rect">
            <a:avLst/>
          </a:prstGeom>
        </p:spPr>
        <p:txBody>
          <a:bodyPr/>
          <a:lstStyle>
            <a:lvl1pPr marL="0" indent="0" algn="ctr">
              <a:buNone/>
              <a:defRPr/>
            </a:lvl1pPr>
          </a:lstStyle>
          <a:p>
            <a:r>
              <a:rPr lang="en-US" dirty="0"/>
              <a:t>Click to add photo</a:t>
            </a:r>
          </a:p>
        </p:txBody>
      </p:sp>
      <p:sp>
        <p:nvSpPr>
          <p:cNvPr id="4" name="Date Placeholder 3">
            <a:extLst>
              <a:ext uri="{FF2B5EF4-FFF2-40B4-BE49-F238E27FC236}">
                <a16:creationId xmlns:a16="http://schemas.microsoft.com/office/drawing/2014/main" id="{12CC56C8-D828-4A31-A5B9-CF1AEFA70D7C}"/>
              </a:ext>
            </a:extLst>
          </p:cNvPr>
          <p:cNvSpPr>
            <a:spLocks noGrp="1"/>
          </p:cNvSpPr>
          <p:nvPr>
            <p:ph type="dt" sz="half" idx="10"/>
          </p:nvPr>
        </p:nvSpPr>
        <p:spPr>
          <a:xfrm>
            <a:off x="1571846" y="6356350"/>
            <a:ext cx="2743200" cy="365125"/>
          </a:xfrm>
        </p:spPr>
        <p:txBody>
          <a:bodyPr/>
          <a:lstStyle>
            <a:lvl1pPr>
              <a:defRPr>
                <a:solidFill>
                  <a:schemeClr val="accent5">
                    <a:lumMod val="20000"/>
                    <a:lumOff val="80000"/>
                  </a:schemeClr>
                </a:solidFill>
              </a:defRPr>
            </a:lvl1pPr>
          </a:lstStyle>
          <a:p>
            <a:r>
              <a:rPr lang="en-US" dirty="0"/>
              <a:t>8/05/20XX</a:t>
            </a:r>
          </a:p>
        </p:txBody>
      </p:sp>
      <p:sp>
        <p:nvSpPr>
          <p:cNvPr id="5" name="Footer Placeholder 4">
            <a:extLst>
              <a:ext uri="{FF2B5EF4-FFF2-40B4-BE49-F238E27FC236}">
                <a16:creationId xmlns:a16="http://schemas.microsoft.com/office/drawing/2014/main" id="{8E0B0264-B3C3-46A0-80DD-67C59DB2AF91}"/>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6" name="Slide Number Placeholder 5">
            <a:extLst>
              <a:ext uri="{FF2B5EF4-FFF2-40B4-BE49-F238E27FC236}">
                <a16:creationId xmlns:a16="http://schemas.microsoft.com/office/drawing/2014/main" id="{C85D3C3B-0FFE-494C-B4AC-477B6A9DAF51}"/>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10" name="Text Placeholder 12">
            <a:extLst>
              <a:ext uri="{FF2B5EF4-FFF2-40B4-BE49-F238E27FC236}">
                <a16:creationId xmlns:a16="http://schemas.microsoft.com/office/drawing/2014/main" id="{1285A10A-1880-4D4E-A99B-1C19043F2A65}"/>
              </a:ext>
            </a:extLst>
          </p:cNvPr>
          <p:cNvSpPr>
            <a:spLocks noGrp="1"/>
          </p:cNvSpPr>
          <p:nvPr>
            <p:ph type="body" sz="quarter" idx="14" hasCustomPrompt="1"/>
          </p:nvPr>
        </p:nvSpPr>
        <p:spPr>
          <a:xfrm>
            <a:off x="6750189" y="2396358"/>
            <a:ext cx="3266975" cy="326687"/>
          </a:xfrm>
          <a:prstGeom prst="rect">
            <a:avLst/>
          </a:prstGeom>
        </p:spPr>
        <p:txBody>
          <a:bodyPr anchor="ctr"/>
          <a:lstStyle>
            <a:lvl1pPr marL="0" indent="0">
              <a:lnSpc>
                <a:spcPct val="80000"/>
              </a:lnSpc>
              <a:spcBef>
                <a:spcPts val="0"/>
              </a:spcBef>
              <a:buNone/>
              <a:defRPr sz="1600" b="1" spc="100" baseline="0">
                <a:solidFill>
                  <a:schemeClr val="accent1"/>
                </a:solidFill>
                <a:latin typeface="+mj-lt"/>
              </a:defRPr>
            </a:lvl1pPr>
          </a:lstStyle>
          <a:p>
            <a:pPr lvl="0"/>
            <a:r>
              <a:rPr lang="en-US"/>
              <a:t>Click to add name</a:t>
            </a:r>
          </a:p>
        </p:txBody>
      </p:sp>
      <p:sp>
        <p:nvSpPr>
          <p:cNvPr id="11" name="Content Placeholder 15">
            <a:extLst>
              <a:ext uri="{FF2B5EF4-FFF2-40B4-BE49-F238E27FC236}">
                <a16:creationId xmlns:a16="http://schemas.microsoft.com/office/drawing/2014/main" id="{624F1FC7-2617-499A-8CB8-B61FC7D9B7BF}"/>
              </a:ext>
            </a:extLst>
          </p:cNvPr>
          <p:cNvSpPr>
            <a:spLocks noGrp="1"/>
          </p:cNvSpPr>
          <p:nvPr>
            <p:ph sz="quarter" idx="15" hasCustomPrompt="1"/>
          </p:nvPr>
        </p:nvSpPr>
        <p:spPr>
          <a:xfrm>
            <a:off x="6749508" y="2756830"/>
            <a:ext cx="4834569" cy="2384195"/>
          </a:xfrm>
          <a:prstGeom prst="rect">
            <a:avLst/>
          </a:prstGeom>
        </p:spPr>
        <p:txBody>
          <a:bodyPr/>
          <a:lstStyle>
            <a:lvl1pPr marL="0" indent="0">
              <a:lnSpc>
                <a:spcPct val="150000"/>
              </a:lnSpc>
              <a:spcBef>
                <a:spcPts val="0"/>
              </a:spcBef>
              <a:spcAft>
                <a:spcPts val="1000"/>
              </a:spcAft>
              <a:buNone/>
              <a:defRPr sz="1400" spc="100" baseline="0"/>
            </a:lvl1pPr>
          </a:lstStyle>
          <a:p>
            <a:pPr lvl="0"/>
            <a:r>
              <a:rPr lang="en-US"/>
              <a:t>Click to add text</a:t>
            </a:r>
          </a:p>
        </p:txBody>
      </p:sp>
      <p:cxnSp>
        <p:nvCxnSpPr>
          <p:cNvPr id="13" name="Straight Connector 12">
            <a:extLst>
              <a:ext uri="{FF2B5EF4-FFF2-40B4-BE49-F238E27FC236}">
                <a16:creationId xmlns:a16="http://schemas.microsoft.com/office/drawing/2014/main" id="{0B169A36-7DEF-42D4-850F-59A3233FD582}"/>
              </a:ext>
              <a:ext uri="{C183D7F6-B498-43B3-948B-1728B52AA6E4}">
                <adec:decorative xmlns:adec="http://schemas.microsoft.com/office/drawing/2017/decorative" val="1"/>
              </a:ext>
            </a:extLst>
          </p:cNvPr>
          <p:cNvCxnSpPr>
            <a:cxnSpLocks/>
          </p:cNvCxnSpPr>
          <p:nvPr userDrawn="1"/>
        </p:nvCxnSpPr>
        <p:spPr>
          <a:xfrm>
            <a:off x="740834" y="0"/>
            <a:ext cx="0" cy="2757488"/>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DB6D5-97B3-42ED-B8C7-5AD951CB8FE1}"/>
              </a:ext>
              <a:ext uri="{C183D7F6-B498-43B3-948B-1728B52AA6E4}">
                <adec:decorative xmlns:adec="http://schemas.microsoft.com/office/drawing/2017/decorative" val="1"/>
              </a:ext>
            </a:extLst>
          </p:cNvPr>
          <p:cNvCxnSpPr>
            <a:cxnSpLocks/>
          </p:cNvCxnSpPr>
          <p:nvPr userDrawn="1"/>
        </p:nvCxnSpPr>
        <p:spPr>
          <a:xfrm>
            <a:off x="8729133" y="2551471"/>
            <a:ext cx="346286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9B7B60A-1B6C-4E40-94D7-AE1BD3712779}"/>
              </a:ext>
            </a:extLst>
          </p:cNvPr>
          <p:cNvSpPr>
            <a:spLocks noGrp="1"/>
          </p:cNvSpPr>
          <p:nvPr>
            <p:ph type="title"/>
          </p:nvPr>
        </p:nvSpPr>
        <p:spPr>
          <a:xfrm rot="16200000">
            <a:off x="-810973" y="4189152"/>
            <a:ext cx="3121302" cy="469478"/>
          </a:xfrm>
          <a:prstGeom prst="rect">
            <a:avLst/>
          </a:prstGeom>
        </p:spPr>
        <p:txBody>
          <a:bodyPr anchor="ctr"/>
          <a:lstStyle>
            <a:lvl1pPr algn="r">
              <a:defRPr lang="en-US" sz="2400" spc="100" baseline="0">
                <a:solidFill>
                  <a:schemeClr val="accent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3485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132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27109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BFE3E-14BB-4DC6-A806-1E62C1D2446E}"/>
              </a:ext>
            </a:extLst>
          </p:cNvPr>
          <p:cNvSpPr>
            <a:spLocks noGrp="1"/>
          </p:cNvSpPr>
          <p:nvPr>
            <p:ph type="title"/>
          </p:nvPr>
        </p:nvSpPr>
        <p:spPr>
          <a:xfrm>
            <a:off x="1883137" y="1360309"/>
            <a:ext cx="2909309" cy="657882"/>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
        <p:nvSpPr>
          <p:cNvPr id="8" name="Picture Placeholder 10">
            <a:extLst>
              <a:ext uri="{FF2B5EF4-FFF2-40B4-BE49-F238E27FC236}">
                <a16:creationId xmlns:a16="http://schemas.microsoft.com/office/drawing/2014/main" id="{EFD7EF65-6DE9-4029-B3A0-F08E11BC9E5E}"/>
              </a:ext>
            </a:extLst>
          </p:cNvPr>
          <p:cNvSpPr>
            <a:spLocks noGrp="1"/>
          </p:cNvSpPr>
          <p:nvPr>
            <p:ph type="pic" sz="quarter" idx="13" hasCustomPrompt="1"/>
          </p:nvPr>
        </p:nvSpPr>
        <p:spPr>
          <a:xfrm>
            <a:off x="0" y="2795752"/>
            <a:ext cx="12192000" cy="4062247"/>
          </a:xfrm>
          <a:prstGeom prst="rect">
            <a:avLst/>
          </a:prstGeom>
        </p:spPr>
        <p:txBody>
          <a:bodyPr/>
          <a:lstStyle>
            <a:lvl1pPr marL="0" indent="0" algn="ctr">
              <a:buNone/>
              <a:defRPr/>
            </a:lvl1pPr>
          </a:lstStyle>
          <a:p>
            <a:r>
              <a:rPr lang="en-US" dirty="0"/>
              <a:t>Click to add photo</a:t>
            </a:r>
          </a:p>
        </p:txBody>
      </p:sp>
      <p:sp>
        <p:nvSpPr>
          <p:cNvPr id="10" name="Content Placeholder 15">
            <a:extLst>
              <a:ext uri="{FF2B5EF4-FFF2-40B4-BE49-F238E27FC236}">
                <a16:creationId xmlns:a16="http://schemas.microsoft.com/office/drawing/2014/main" id="{123B9F8E-DAD6-45B2-B55B-B070484318C3}"/>
              </a:ext>
            </a:extLst>
          </p:cNvPr>
          <p:cNvSpPr>
            <a:spLocks noGrp="1"/>
          </p:cNvSpPr>
          <p:nvPr>
            <p:ph sz="quarter" idx="15" hasCustomPrompt="1"/>
          </p:nvPr>
        </p:nvSpPr>
        <p:spPr>
          <a:xfrm>
            <a:off x="5109845" y="1075509"/>
            <a:ext cx="5293260" cy="1408770"/>
          </a:xfrm>
          <a:prstGeom prst="rect">
            <a:avLst/>
          </a:prstGeom>
        </p:spPr>
        <p:txBody>
          <a:bodyPr anchor="ctr"/>
          <a:lstStyle>
            <a:lvl1pPr marL="0" indent="0">
              <a:lnSpc>
                <a:spcPct val="150000"/>
              </a:lnSpc>
              <a:spcBef>
                <a:spcPts val="0"/>
              </a:spcBef>
              <a:spcAft>
                <a:spcPts val="0"/>
              </a:spcAft>
              <a:buNone/>
              <a:defRPr sz="1400" spc="100" baseline="0"/>
            </a:lvl1pPr>
          </a:lstStyle>
          <a:p>
            <a:pPr lvl="0"/>
            <a:r>
              <a:rPr lang="en-US"/>
              <a:t>Click to add text</a:t>
            </a:r>
          </a:p>
        </p:txBody>
      </p:sp>
      <p:sp>
        <p:nvSpPr>
          <p:cNvPr id="5" name="Date Placeholder 4">
            <a:extLst>
              <a:ext uri="{FF2B5EF4-FFF2-40B4-BE49-F238E27FC236}">
                <a16:creationId xmlns:a16="http://schemas.microsoft.com/office/drawing/2014/main" id="{23CF9177-0C51-4496-B5AE-7ED4F8F3A170}"/>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6" name="Footer Placeholder 5">
            <a:extLst>
              <a:ext uri="{FF2B5EF4-FFF2-40B4-BE49-F238E27FC236}">
                <a16:creationId xmlns:a16="http://schemas.microsoft.com/office/drawing/2014/main" id="{C57A035F-C837-4CCA-BB19-CE656F0576BD}"/>
              </a:ext>
            </a:extLst>
          </p:cNvPr>
          <p:cNvSpPr>
            <a:spLocks noGrp="1"/>
          </p:cNvSpPr>
          <p:nvPr>
            <p:ph type="ftr" sz="quarter" idx="11"/>
          </p:nvPr>
        </p:nvSpPr>
        <p:spPr/>
        <p:txBody>
          <a:bodyPr/>
          <a:lstStyle>
            <a:lvl1pPr>
              <a:defRPr>
                <a:solidFill>
                  <a:schemeClr val="accent1"/>
                </a:solidFill>
              </a:defRPr>
            </a:lvl1pPr>
          </a:lstStyle>
          <a:p>
            <a:r>
              <a:rPr lang="en-US" dirty="0"/>
              <a:t>Conference Presentation</a:t>
            </a:r>
          </a:p>
        </p:txBody>
      </p:sp>
      <p:sp>
        <p:nvSpPr>
          <p:cNvPr id="7" name="Slide Number Placeholder 6">
            <a:extLst>
              <a:ext uri="{FF2B5EF4-FFF2-40B4-BE49-F238E27FC236}">
                <a16:creationId xmlns:a16="http://schemas.microsoft.com/office/drawing/2014/main" id="{5FE2F927-F23D-4ABB-BEC9-11C2CC69D8E4}"/>
              </a:ext>
            </a:extLst>
          </p:cNvPr>
          <p:cNvSpPr>
            <a:spLocks noGrp="1"/>
          </p:cNvSpPr>
          <p:nvPr>
            <p:ph type="sldNum" sz="quarter" idx="12"/>
          </p:nvPr>
        </p:nvSpPr>
        <p:spPr/>
        <p:txBody>
          <a:bodyPr/>
          <a:lstStyle>
            <a:lvl1pPr>
              <a:defRPr>
                <a:solidFill>
                  <a:schemeClr val="accent1"/>
                </a:solidFill>
              </a:defRPr>
            </a:lvl1pPr>
          </a:lstStyle>
          <a:p>
            <a:fld id="{18D65601-5AE2-46FC-B138-694DDD2B510D}" type="slidenum">
              <a:rPr lang="en-US" smtClean="0"/>
              <a:pPr/>
              <a:t>‹#›</a:t>
            </a:fld>
            <a:endParaRPr lang="en-US" dirty="0"/>
          </a:p>
        </p:txBody>
      </p:sp>
      <p:cxnSp>
        <p:nvCxnSpPr>
          <p:cNvPr id="12" name="Straight Connector 11">
            <a:extLst>
              <a:ext uri="{FF2B5EF4-FFF2-40B4-BE49-F238E27FC236}">
                <a16:creationId xmlns:a16="http://schemas.microsoft.com/office/drawing/2014/main" id="{95244728-2BE1-4CB4-A19E-903E75BD8226}"/>
              </a:ext>
              <a:ext uri="{C183D7F6-B498-43B3-948B-1728B52AA6E4}">
                <adec:decorative xmlns:adec="http://schemas.microsoft.com/office/drawing/2017/decorative" val="1"/>
              </a:ext>
            </a:extLst>
          </p:cNvPr>
          <p:cNvCxnSpPr>
            <a:cxnSpLocks/>
          </p:cNvCxnSpPr>
          <p:nvPr userDrawn="1"/>
        </p:nvCxnSpPr>
        <p:spPr>
          <a:xfrm>
            <a:off x="0" y="1689250"/>
            <a:ext cx="160637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27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out Questi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0109947-4B08-4C56-B65B-A6FDFEF47D12}"/>
              </a:ext>
              <a:ext uri="{C183D7F6-B498-43B3-948B-1728B52AA6E4}">
                <adec:decorative xmlns:adec="http://schemas.microsoft.com/office/drawing/2017/decorative" val="1"/>
              </a:ext>
            </a:extLst>
          </p:cNvPr>
          <p:cNvCxnSpPr>
            <a:cxnSpLocks/>
          </p:cNvCxnSpPr>
          <p:nvPr userDrawn="1"/>
        </p:nvCxnSpPr>
        <p:spPr>
          <a:xfrm>
            <a:off x="0" y="151081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87A38D-E82D-42F1-A188-30F49DD50C61}"/>
              </a:ext>
              <a:ext uri="{C183D7F6-B498-43B3-948B-1728B52AA6E4}">
                <adec:decorative xmlns:adec="http://schemas.microsoft.com/office/drawing/2017/decorative" val="1"/>
              </a:ext>
            </a:extLst>
          </p:cNvPr>
          <p:cNvCxnSpPr>
            <a:cxnSpLocks/>
          </p:cNvCxnSpPr>
          <p:nvPr userDrawn="1"/>
        </p:nvCxnSpPr>
        <p:spPr>
          <a:xfrm>
            <a:off x="739785" y="0"/>
            <a:ext cx="0" cy="2514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Placeholder 10">
            <a:extLst>
              <a:ext uri="{FF2B5EF4-FFF2-40B4-BE49-F238E27FC236}">
                <a16:creationId xmlns:a16="http://schemas.microsoft.com/office/drawing/2014/main" id="{1205ABD4-5AFD-4B99-8836-D12AA42FCCE5}"/>
              </a:ext>
            </a:extLst>
          </p:cNvPr>
          <p:cNvSpPr>
            <a:spLocks noGrp="1"/>
          </p:cNvSpPr>
          <p:nvPr>
            <p:ph type="pic" sz="quarter" idx="13" hasCustomPrompt="1"/>
          </p:nvPr>
        </p:nvSpPr>
        <p:spPr>
          <a:xfrm>
            <a:off x="4582510" y="0"/>
            <a:ext cx="7609489" cy="6858000"/>
          </a:xfrm>
          <a:prstGeom prst="rect">
            <a:avLst/>
          </a:prstGeom>
        </p:spPr>
        <p:txBody>
          <a:bodyPr/>
          <a:lstStyle>
            <a:lvl1pPr marL="0" indent="0" algn="ctr">
              <a:buNone/>
              <a:defRPr/>
            </a:lvl1pPr>
          </a:lstStyle>
          <a:p>
            <a:r>
              <a:rPr lang="en-US" dirty="0"/>
              <a:t>Click to add photo</a:t>
            </a:r>
          </a:p>
        </p:txBody>
      </p:sp>
      <p:sp>
        <p:nvSpPr>
          <p:cNvPr id="7" name="Date Placeholder 6">
            <a:extLst>
              <a:ext uri="{FF2B5EF4-FFF2-40B4-BE49-F238E27FC236}">
                <a16:creationId xmlns:a16="http://schemas.microsoft.com/office/drawing/2014/main" id="{F080A53F-EFDF-40A3-B9E3-58EB0D3F3A84}"/>
              </a:ext>
            </a:extLst>
          </p:cNvPr>
          <p:cNvSpPr>
            <a:spLocks noGrp="1"/>
          </p:cNvSpPr>
          <p:nvPr>
            <p:ph type="dt" sz="half" idx="10"/>
          </p:nvPr>
        </p:nvSpPr>
        <p:spPr/>
        <p:txBody>
          <a:bodyPr/>
          <a:lstStyle/>
          <a:p>
            <a:r>
              <a:rPr lang="en-US" dirty="0"/>
              <a:t>8/05/20XX</a:t>
            </a:r>
          </a:p>
        </p:txBody>
      </p:sp>
      <p:sp>
        <p:nvSpPr>
          <p:cNvPr id="14" name="Content Placeholder 15">
            <a:extLst>
              <a:ext uri="{FF2B5EF4-FFF2-40B4-BE49-F238E27FC236}">
                <a16:creationId xmlns:a16="http://schemas.microsoft.com/office/drawing/2014/main" id="{F547C10E-8A59-4B22-ADF0-994850F759D0}"/>
              </a:ext>
            </a:extLst>
          </p:cNvPr>
          <p:cNvSpPr>
            <a:spLocks noGrp="1"/>
          </p:cNvSpPr>
          <p:nvPr>
            <p:ph sz="quarter" idx="15" hasCustomPrompt="1"/>
          </p:nvPr>
        </p:nvSpPr>
        <p:spPr>
          <a:xfrm>
            <a:off x="1017111" y="2906895"/>
            <a:ext cx="4606159" cy="2221291"/>
          </a:xfrm>
          <a:prstGeom prst="rect">
            <a:avLst/>
          </a:prstGeom>
        </p:spPr>
        <p:txBody>
          <a:bodyPr/>
          <a:lstStyle>
            <a:lvl1pPr marL="0" indent="0">
              <a:lnSpc>
                <a:spcPct val="100000"/>
              </a:lnSpc>
              <a:spcBef>
                <a:spcPts val="0"/>
              </a:spcBef>
              <a:spcAft>
                <a:spcPts val="1200"/>
              </a:spcAft>
              <a:buNone/>
              <a:defRPr sz="1400" spc="100" baseline="0"/>
            </a:lvl1pPr>
          </a:lstStyle>
          <a:p>
            <a:pPr lvl="0"/>
            <a:r>
              <a:rPr lang="en-US"/>
              <a:t>Click to add text</a:t>
            </a:r>
          </a:p>
        </p:txBody>
      </p:sp>
      <p:sp>
        <p:nvSpPr>
          <p:cNvPr id="15" name="Footer Placeholder 4">
            <a:extLst>
              <a:ext uri="{FF2B5EF4-FFF2-40B4-BE49-F238E27FC236}">
                <a16:creationId xmlns:a16="http://schemas.microsoft.com/office/drawing/2014/main" id="{79DE00E7-8296-408A-905C-ECBA407C83E1}"/>
              </a:ext>
            </a:extLst>
          </p:cNvPr>
          <p:cNvSpPr>
            <a:spLocks noGrp="1"/>
          </p:cNvSpPr>
          <p:nvPr>
            <p:ph type="ftr" sz="quarter" idx="11"/>
          </p:nvPr>
        </p:nvSpPr>
        <p:spPr>
          <a:xfrm>
            <a:off x="6519230" y="6356350"/>
            <a:ext cx="3152912" cy="365125"/>
          </a:xfrm>
        </p:spPr>
        <p:txBody>
          <a:bodyPr/>
          <a:lstStyle>
            <a:lvl1pPr algn="l">
              <a:defRPr>
                <a:solidFill>
                  <a:schemeClr val="bg1"/>
                </a:solidFill>
              </a:defRPr>
            </a:lvl1pPr>
          </a:lstStyle>
          <a:p>
            <a:r>
              <a:rPr lang="en-US" dirty="0"/>
              <a:t>Conference Presentation</a:t>
            </a:r>
          </a:p>
        </p:txBody>
      </p:sp>
      <p:sp>
        <p:nvSpPr>
          <p:cNvPr id="16" name="Slide Number Placeholder 5">
            <a:extLst>
              <a:ext uri="{FF2B5EF4-FFF2-40B4-BE49-F238E27FC236}">
                <a16:creationId xmlns:a16="http://schemas.microsoft.com/office/drawing/2014/main" id="{900B3723-B30F-4BDB-A030-4B06ADE753C5}"/>
              </a:ext>
            </a:extLst>
          </p:cNvPr>
          <p:cNvSpPr>
            <a:spLocks noGrp="1"/>
          </p:cNvSpPr>
          <p:nvPr>
            <p:ph type="sldNum" sz="quarter" idx="12"/>
          </p:nvPr>
        </p:nvSpPr>
        <p:spPr>
          <a:xfrm>
            <a:off x="10510344" y="6356350"/>
            <a:ext cx="843455" cy="365125"/>
          </a:xfrm>
        </p:spPr>
        <p:txBody>
          <a:bodyPr/>
          <a:lstStyle>
            <a:lvl1pPr>
              <a:defRPr>
                <a:solidFill>
                  <a:schemeClr val="bg1"/>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BE4FA9AB-9D34-43A5-947E-835D7FE29C21}"/>
              </a:ext>
            </a:extLst>
          </p:cNvPr>
          <p:cNvSpPr>
            <a:spLocks noGrp="1"/>
          </p:cNvSpPr>
          <p:nvPr>
            <p:ph type="title"/>
          </p:nvPr>
        </p:nvSpPr>
        <p:spPr>
          <a:xfrm>
            <a:off x="1016002" y="2225678"/>
            <a:ext cx="4607268" cy="469476"/>
          </a:xfrm>
          <a:prstGeom prst="rect">
            <a:avLst/>
          </a:prstGeom>
        </p:spPr>
        <p:txBody>
          <a:bodyPr anchor="ctr"/>
          <a:lstStyle>
            <a:lvl1pPr>
              <a:defRPr lang="en-US" sz="2400" spc="100" baseline="0">
                <a:solidFill>
                  <a:schemeClr val="accent1"/>
                </a:solidFill>
                <a:ea typeface="+mn-ea"/>
                <a:cs typeface="+mn-cs"/>
              </a:defRPr>
            </a:lvl1pPr>
          </a:lstStyle>
          <a:p>
            <a:pPr marL="0" lvl="0" indent="0">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4452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840FD269-E069-45DA-B668-BE984BFA328B}"/>
              </a:ext>
            </a:extLst>
          </p:cNvPr>
          <p:cNvSpPr>
            <a:spLocks noGrp="1"/>
          </p:cNvSpPr>
          <p:nvPr>
            <p:ph type="pic" sz="quarter" idx="13" hasCustomPrompt="1"/>
          </p:nvPr>
        </p:nvSpPr>
        <p:spPr>
          <a:xfrm>
            <a:off x="0" y="0"/>
            <a:ext cx="12192000" cy="6857999"/>
          </a:xfrm>
          <a:prstGeom prst="rect">
            <a:avLst/>
          </a:prstGeom>
          <a:solidFill>
            <a:schemeClr val="bg1">
              <a:lumMod val="95000"/>
            </a:schemeClr>
          </a:solidFill>
        </p:spPr>
        <p:txBody>
          <a:bodyPr/>
          <a:lstStyle>
            <a:lvl1pPr marL="0" indent="0" algn="ctr">
              <a:buNone/>
              <a:defRPr/>
            </a:lvl1pPr>
          </a:lstStyle>
          <a:p>
            <a:r>
              <a:rPr lang="en-US" dirty="0"/>
              <a:t>Click to add photo</a:t>
            </a:r>
          </a:p>
        </p:txBody>
      </p:sp>
      <p:sp>
        <p:nvSpPr>
          <p:cNvPr id="3" name="Date Placeholder 2">
            <a:extLst>
              <a:ext uri="{FF2B5EF4-FFF2-40B4-BE49-F238E27FC236}">
                <a16:creationId xmlns:a16="http://schemas.microsoft.com/office/drawing/2014/main" id="{9AB9DE71-7B7A-4473-ABD8-99575CAFB38F}"/>
              </a:ext>
            </a:extLst>
          </p:cNvPr>
          <p:cNvSpPr>
            <a:spLocks noGrp="1"/>
          </p:cNvSpPr>
          <p:nvPr>
            <p:ph type="dt" sz="half" idx="10"/>
          </p:nvPr>
        </p:nvSpPr>
        <p:spPr/>
        <p:txBody>
          <a:bodyPr/>
          <a:lstStyle>
            <a:lvl1pPr>
              <a:defRPr>
                <a:solidFill>
                  <a:schemeClr val="bg1">
                    <a:lumMod val="95000"/>
                  </a:schemeClr>
                </a:solidFill>
              </a:defRPr>
            </a:lvl1pPr>
          </a:lstStyle>
          <a:p>
            <a:r>
              <a:rPr lang="en-US" dirty="0"/>
              <a:t>8/05/20XX</a:t>
            </a:r>
          </a:p>
        </p:txBody>
      </p:sp>
      <p:sp>
        <p:nvSpPr>
          <p:cNvPr id="4" name="Footer Placeholder 3">
            <a:extLst>
              <a:ext uri="{FF2B5EF4-FFF2-40B4-BE49-F238E27FC236}">
                <a16:creationId xmlns:a16="http://schemas.microsoft.com/office/drawing/2014/main" id="{DAAA1C9B-284B-4C89-8743-52285AC95126}"/>
              </a:ext>
            </a:extLst>
          </p:cNvPr>
          <p:cNvSpPr>
            <a:spLocks noGrp="1"/>
          </p:cNvSpPr>
          <p:nvPr>
            <p:ph type="ftr" sz="quarter" idx="11"/>
          </p:nvPr>
        </p:nvSpPr>
        <p:spPr/>
        <p:txBody>
          <a:bodyPr/>
          <a:lstStyle>
            <a:lvl1pPr>
              <a:defRPr>
                <a:solidFill>
                  <a:schemeClr val="bg1">
                    <a:lumMod val="95000"/>
                  </a:schemeClr>
                </a:solidFill>
              </a:defRPr>
            </a:lvl1pPr>
          </a:lstStyle>
          <a:p>
            <a:r>
              <a:rPr lang="en-US" dirty="0"/>
              <a:t>Conference Presentation</a:t>
            </a:r>
          </a:p>
        </p:txBody>
      </p:sp>
      <p:sp>
        <p:nvSpPr>
          <p:cNvPr id="5" name="Slide Number Placeholder 4">
            <a:extLst>
              <a:ext uri="{FF2B5EF4-FFF2-40B4-BE49-F238E27FC236}">
                <a16:creationId xmlns:a16="http://schemas.microsoft.com/office/drawing/2014/main" id="{8BC1FE06-5B3A-40E2-82AA-E4516ED2D558}"/>
              </a:ext>
            </a:extLst>
          </p:cNvPr>
          <p:cNvSpPr>
            <a:spLocks noGrp="1"/>
          </p:cNvSpPr>
          <p:nvPr>
            <p:ph type="sldNum" sz="quarter" idx="12"/>
          </p:nvPr>
        </p:nvSpPr>
        <p:spPr/>
        <p:txBody>
          <a:bodyPr/>
          <a:lstStyle>
            <a:lvl1pPr>
              <a:defRPr>
                <a:solidFill>
                  <a:schemeClr val="bg1">
                    <a:lumMod val="95000"/>
                  </a:schemeClr>
                </a:solidFill>
              </a:defRPr>
            </a:lvl1pPr>
          </a:lstStyle>
          <a:p>
            <a:fld id="{18D65601-5AE2-46FC-B138-694DDD2B510D}" type="slidenum">
              <a:rPr lang="en-US" smtClean="0"/>
              <a:pPr/>
              <a:t>‹#›</a:t>
            </a:fld>
            <a:endParaRPr lang="en-US" dirty="0"/>
          </a:p>
        </p:txBody>
      </p:sp>
      <p:sp>
        <p:nvSpPr>
          <p:cNvPr id="7" name="Text Placeholder 12">
            <a:extLst>
              <a:ext uri="{FF2B5EF4-FFF2-40B4-BE49-F238E27FC236}">
                <a16:creationId xmlns:a16="http://schemas.microsoft.com/office/drawing/2014/main" id="{2ACE5847-B709-473D-A366-54ADA852FFA5}"/>
              </a:ext>
            </a:extLst>
          </p:cNvPr>
          <p:cNvSpPr>
            <a:spLocks noGrp="1"/>
          </p:cNvSpPr>
          <p:nvPr>
            <p:ph type="body" sz="quarter" idx="14" hasCustomPrompt="1"/>
          </p:nvPr>
        </p:nvSpPr>
        <p:spPr>
          <a:xfrm>
            <a:off x="2105107" y="3055535"/>
            <a:ext cx="7981786" cy="2609103"/>
          </a:xfrm>
          <a:prstGeom prst="rect">
            <a:avLst/>
          </a:prstGeom>
        </p:spPr>
        <p:txBody>
          <a:bodyPr anchor="ctr"/>
          <a:lstStyle>
            <a:lvl1pPr marL="0" indent="0" algn="l">
              <a:lnSpc>
                <a:spcPct val="125000"/>
              </a:lnSpc>
              <a:spcBef>
                <a:spcPts val="0"/>
              </a:spcBef>
              <a:buNone/>
              <a:defRPr sz="3200" i="1" spc="100" baseline="0">
                <a:solidFill>
                  <a:schemeClr val="bg1"/>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648B1850-15F7-414E-B8F6-3A5B3D10B263}"/>
              </a:ext>
            </a:extLst>
          </p:cNvPr>
          <p:cNvSpPr>
            <a:spLocks noGrp="1"/>
          </p:cNvSpPr>
          <p:nvPr>
            <p:ph type="title"/>
          </p:nvPr>
        </p:nvSpPr>
        <p:spPr>
          <a:xfrm>
            <a:off x="5010083" y="5448575"/>
            <a:ext cx="4881563" cy="463550"/>
          </a:xfrm>
          <a:prstGeom prst="rect">
            <a:avLst/>
          </a:prstGeom>
        </p:spPr>
        <p:txBody>
          <a:bodyPr/>
          <a:lstStyle>
            <a:lvl1pPr algn="r">
              <a:defRPr lang="en-US" sz="1800" spc="100" baseline="0">
                <a:solidFill>
                  <a:schemeClr val="bg1"/>
                </a:solidFill>
                <a:latin typeface="+mn-lt"/>
                <a:ea typeface="+mn-ea"/>
                <a:cs typeface="+mn-cs"/>
              </a:defRPr>
            </a:lvl1pPr>
          </a:lstStyle>
          <a:p>
            <a:pPr marL="0" lvl="0" indent="0" algn="r">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00568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ypothesi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796CDC-3154-4ACA-A920-8CBE431C2A1A}"/>
              </a:ext>
            </a:extLst>
          </p:cNvPr>
          <p:cNvSpPr/>
          <p:nvPr userDrawn="1"/>
        </p:nvSpPr>
        <p:spPr>
          <a:xfrm>
            <a:off x="0" y="0"/>
            <a:ext cx="468761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195FA8B4-F9F3-4FF5-B11F-483A1B95EA11}"/>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3" name="Footer Placeholder 2">
            <a:extLst>
              <a:ext uri="{FF2B5EF4-FFF2-40B4-BE49-F238E27FC236}">
                <a16:creationId xmlns:a16="http://schemas.microsoft.com/office/drawing/2014/main" id="{F97B8F04-28A5-462E-86DE-06C37E40589B}"/>
              </a:ext>
            </a:extLst>
          </p:cNvPr>
          <p:cNvSpPr>
            <a:spLocks noGrp="1"/>
          </p:cNvSpPr>
          <p:nvPr>
            <p:ph type="ftr" sz="quarter" idx="11"/>
          </p:nvPr>
        </p:nvSpPr>
        <p:spPr/>
        <p:txBody>
          <a:bodyPr/>
          <a:lstStyle>
            <a:lvl1pPr>
              <a:defRPr>
                <a:solidFill>
                  <a:schemeClr val="accent6">
                    <a:lumMod val="75000"/>
                  </a:schemeClr>
                </a:solidFill>
              </a:defRPr>
            </a:lvl1pPr>
          </a:lstStyle>
          <a:p>
            <a:r>
              <a:rPr lang="en-US" dirty="0"/>
              <a:t>Conference Presentation</a:t>
            </a:r>
          </a:p>
        </p:txBody>
      </p:sp>
      <p:sp>
        <p:nvSpPr>
          <p:cNvPr id="4" name="Slide Number Placeholder 3">
            <a:extLst>
              <a:ext uri="{FF2B5EF4-FFF2-40B4-BE49-F238E27FC236}">
                <a16:creationId xmlns:a16="http://schemas.microsoft.com/office/drawing/2014/main" id="{AC8B2DAE-4645-4AA0-87C9-39874FDBDEE3}"/>
              </a:ext>
            </a:extLst>
          </p:cNvPr>
          <p:cNvSpPr>
            <a:spLocks noGrp="1"/>
          </p:cNvSpPr>
          <p:nvPr>
            <p:ph type="sldNum" sz="quarter" idx="12"/>
          </p:nvPr>
        </p:nvSpPr>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6" name="Content Placeholder 15">
            <a:extLst>
              <a:ext uri="{FF2B5EF4-FFF2-40B4-BE49-F238E27FC236}">
                <a16:creationId xmlns:a16="http://schemas.microsoft.com/office/drawing/2014/main" id="{3BB9146A-68F5-433B-8411-A12C7C8F782D}"/>
              </a:ext>
            </a:extLst>
          </p:cNvPr>
          <p:cNvSpPr>
            <a:spLocks noGrp="1"/>
          </p:cNvSpPr>
          <p:nvPr>
            <p:ph sz="quarter" idx="15" hasCustomPrompt="1"/>
          </p:nvPr>
        </p:nvSpPr>
        <p:spPr>
          <a:xfrm>
            <a:off x="6747641" y="1193612"/>
            <a:ext cx="3513083" cy="1400506"/>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7" name="Rectangle 6">
            <a:extLst>
              <a:ext uri="{FF2B5EF4-FFF2-40B4-BE49-F238E27FC236}">
                <a16:creationId xmlns:a16="http://schemas.microsoft.com/office/drawing/2014/main" id="{3270974D-DE65-42B3-BEB4-235503245B26}"/>
              </a:ext>
            </a:extLst>
          </p:cNvPr>
          <p:cNvSpPr/>
          <p:nvPr userDrawn="1"/>
        </p:nvSpPr>
        <p:spPr>
          <a:xfrm>
            <a:off x="6360072" y="924801"/>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15">
            <a:extLst>
              <a:ext uri="{FF2B5EF4-FFF2-40B4-BE49-F238E27FC236}">
                <a16:creationId xmlns:a16="http://schemas.microsoft.com/office/drawing/2014/main" id="{5BA888A7-F91E-4923-AB10-31BEF8C2FEB8}"/>
              </a:ext>
            </a:extLst>
          </p:cNvPr>
          <p:cNvSpPr>
            <a:spLocks noGrp="1"/>
          </p:cNvSpPr>
          <p:nvPr>
            <p:ph sz="quarter" idx="16" hasCustomPrompt="1"/>
          </p:nvPr>
        </p:nvSpPr>
        <p:spPr>
          <a:xfrm>
            <a:off x="6747641" y="4120055"/>
            <a:ext cx="3513083" cy="1185839"/>
          </a:xfrm>
          <a:prstGeom prst="rect">
            <a:avLst/>
          </a:prstGeom>
        </p:spPr>
        <p:txBody>
          <a:bodyPr anchor="ctr"/>
          <a:lstStyle>
            <a:lvl1pPr marL="0" indent="0" algn="ctr">
              <a:lnSpc>
                <a:spcPct val="150000"/>
              </a:lnSpc>
              <a:spcBef>
                <a:spcPts val="0"/>
              </a:spcBef>
              <a:spcAft>
                <a:spcPts val="0"/>
              </a:spcAft>
              <a:buNone/>
              <a:defRPr sz="1400" spc="100" baseline="0"/>
            </a:lvl1pPr>
          </a:lstStyle>
          <a:p>
            <a:pPr lvl="0"/>
            <a:r>
              <a:rPr lang="en-US"/>
              <a:t>Click to add text</a:t>
            </a:r>
          </a:p>
        </p:txBody>
      </p:sp>
      <p:sp>
        <p:nvSpPr>
          <p:cNvPr id="9" name="Rectangle 8">
            <a:extLst>
              <a:ext uri="{FF2B5EF4-FFF2-40B4-BE49-F238E27FC236}">
                <a16:creationId xmlns:a16="http://schemas.microsoft.com/office/drawing/2014/main" id="{A6803CCC-79BF-4752-81AA-D68AB023A6B6}"/>
              </a:ext>
            </a:extLst>
          </p:cNvPr>
          <p:cNvSpPr/>
          <p:nvPr userDrawn="1"/>
        </p:nvSpPr>
        <p:spPr>
          <a:xfrm>
            <a:off x="6360072" y="3584028"/>
            <a:ext cx="4288221" cy="2043229"/>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ECBC35A-FE4E-467A-A20D-9063B371CAAA}"/>
              </a:ext>
              <a:ext uri="{C183D7F6-B498-43B3-948B-1728B52AA6E4}">
                <adec:decorative xmlns:adec="http://schemas.microsoft.com/office/drawing/2017/decorative" val="1"/>
              </a:ext>
            </a:extLst>
          </p:cNvPr>
          <p:cNvCxnSpPr>
            <a:cxnSpLocks/>
          </p:cNvCxnSpPr>
          <p:nvPr userDrawn="1"/>
        </p:nvCxnSpPr>
        <p:spPr>
          <a:xfrm>
            <a:off x="2303095" y="0"/>
            <a:ext cx="0" cy="370473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A4FC0018-1CBF-4BC0-BE79-B983651D8848}"/>
              </a:ext>
            </a:extLst>
          </p:cNvPr>
          <p:cNvSpPr>
            <a:spLocks noGrp="1"/>
          </p:cNvSpPr>
          <p:nvPr>
            <p:ph type="title"/>
          </p:nvPr>
        </p:nvSpPr>
        <p:spPr>
          <a:xfrm rot="16200000">
            <a:off x="1005213" y="4932422"/>
            <a:ext cx="2635209" cy="523708"/>
          </a:xfrm>
          <a:prstGeom prst="rect">
            <a:avLst/>
          </a:prstGeom>
        </p:spPr>
        <p:txBody>
          <a:bodyPr anchor="ctr"/>
          <a:lstStyle>
            <a:lvl1pPr algn="r">
              <a:defRPr lang="en-US" sz="2400" spc="100" baseline="0">
                <a:solidFill>
                  <a:schemeClr val="bg1"/>
                </a:solidFill>
                <a:ea typeface="+mn-ea"/>
                <a:cs typeface="+mn-cs"/>
              </a:defRPr>
            </a:lvl1pPr>
          </a:lstStyle>
          <a:p>
            <a:pPr marL="0" lvl="0" indent="0" algn="r">
              <a:lnSpc>
                <a:spcPct val="8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62744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centage of Communication Tools​">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B06ACE2-BA16-48C7-A451-845668BC059A}"/>
              </a:ext>
            </a:extLst>
          </p:cNvPr>
          <p:cNvSpPr>
            <a:spLocks noGrp="1"/>
          </p:cNvSpPr>
          <p:nvPr>
            <p:ph type="dt" sz="half" idx="10"/>
          </p:nvPr>
        </p:nvSpPr>
        <p:spPr/>
        <p:txBody>
          <a:bodyPr/>
          <a:lstStyle/>
          <a:p>
            <a:r>
              <a:rPr lang="en-US" dirty="0"/>
              <a:t>8/05/20XX</a:t>
            </a:r>
          </a:p>
        </p:txBody>
      </p:sp>
      <p:sp>
        <p:nvSpPr>
          <p:cNvPr id="6" name="Footer Placeholder 5">
            <a:extLst>
              <a:ext uri="{FF2B5EF4-FFF2-40B4-BE49-F238E27FC236}">
                <a16:creationId xmlns:a16="http://schemas.microsoft.com/office/drawing/2014/main" id="{009B479B-4CEB-47DB-903C-2E2D2445EB57}"/>
              </a:ext>
            </a:extLst>
          </p:cNvPr>
          <p:cNvSpPr>
            <a:spLocks noGrp="1"/>
          </p:cNvSpPr>
          <p:nvPr>
            <p:ph type="ftr" sz="quarter" idx="11"/>
          </p:nvPr>
        </p:nvSpPr>
        <p:spPr/>
        <p:txBody>
          <a:bodyPr/>
          <a:lstStyle/>
          <a:p>
            <a:r>
              <a:rPr lang="en-US" dirty="0"/>
              <a:t>Conference Presentation</a:t>
            </a:r>
          </a:p>
        </p:txBody>
      </p:sp>
      <p:sp>
        <p:nvSpPr>
          <p:cNvPr id="7" name="Slide Number Placeholder 6">
            <a:extLst>
              <a:ext uri="{FF2B5EF4-FFF2-40B4-BE49-F238E27FC236}">
                <a16:creationId xmlns:a16="http://schemas.microsoft.com/office/drawing/2014/main" id="{FC6F2130-E7AA-4706-B388-47F7E032B5EA}"/>
              </a:ext>
            </a:extLst>
          </p:cNvPr>
          <p:cNvSpPr>
            <a:spLocks noGrp="1"/>
          </p:cNvSpPr>
          <p:nvPr>
            <p:ph type="sldNum" sz="quarter" idx="12"/>
          </p:nvPr>
        </p:nvSpPr>
        <p:spPr/>
        <p:txBody>
          <a:bodyPr/>
          <a:lstStyle/>
          <a:p>
            <a:fld id="{18D65601-5AE2-46FC-B138-694DDD2B510D}" type="slidenum">
              <a:rPr lang="en-US" smtClean="0"/>
              <a:t>‹#›</a:t>
            </a:fld>
            <a:endParaRPr lang="en-US" dirty="0"/>
          </a:p>
        </p:txBody>
      </p:sp>
      <p:sp>
        <p:nvSpPr>
          <p:cNvPr id="9" name="Rectangle 8">
            <a:extLst>
              <a:ext uri="{FF2B5EF4-FFF2-40B4-BE49-F238E27FC236}">
                <a16:creationId xmlns:a16="http://schemas.microsoft.com/office/drawing/2014/main" id="{67311573-5DB1-44CE-818B-9E5F570408F1}"/>
              </a:ext>
            </a:extLst>
          </p:cNvPr>
          <p:cNvSpPr/>
          <p:nvPr userDrawn="1"/>
        </p:nvSpPr>
        <p:spPr>
          <a:xfrm>
            <a:off x="638177" y="631627"/>
            <a:ext cx="10915645" cy="558819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6E328664-C733-476A-81C6-2A0B15B001A1}"/>
              </a:ext>
            </a:extLst>
          </p:cNvPr>
          <p:cNvSpPr>
            <a:spLocks noGrp="1"/>
          </p:cNvSpPr>
          <p:nvPr>
            <p:ph sz="quarter" idx="15" hasCustomPrompt="1"/>
          </p:nvPr>
        </p:nvSpPr>
        <p:spPr>
          <a:xfrm>
            <a:off x="2029158" y="2838122"/>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0" name="Content Placeholder 15">
            <a:extLst>
              <a:ext uri="{FF2B5EF4-FFF2-40B4-BE49-F238E27FC236}">
                <a16:creationId xmlns:a16="http://schemas.microsoft.com/office/drawing/2014/main" id="{4DA6C57C-E2CB-484E-94E6-9AB8DC7DB4C5}"/>
              </a:ext>
            </a:extLst>
          </p:cNvPr>
          <p:cNvSpPr>
            <a:spLocks noGrp="1"/>
          </p:cNvSpPr>
          <p:nvPr>
            <p:ph sz="quarter" idx="16" hasCustomPrompt="1"/>
          </p:nvPr>
        </p:nvSpPr>
        <p:spPr>
          <a:xfrm>
            <a:off x="2029158" y="3379435"/>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1" name="Content Placeholder 15">
            <a:extLst>
              <a:ext uri="{FF2B5EF4-FFF2-40B4-BE49-F238E27FC236}">
                <a16:creationId xmlns:a16="http://schemas.microsoft.com/office/drawing/2014/main" id="{97E74E6E-CDEF-424A-B7CE-5B34A0AC34D6}"/>
              </a:ext>
            </a:extLst>
          </p:cNvPr>
          <p:cNvSpPr>
            <a:spLocks noGrp="1"/>
          </p:cNvSpPr>
          <p:nvPr>
            <p:ph sz="quarter" idx="17" hasCustomPrompt="1"/>
          </p:nvPr>
        </p:nvSpPr>
        <p:spPr>
          <a:xfrm>
            <a:off x="2029158" y="3928699"/>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22" name="Content Placeholder 15">
            <a:extLst>
              <a:ext uri="{FF2B5EF4-FFF2-40B4-BE49-F238E27FC236}">
                <a16:creationId xmlns:a16="http://schemas.microsoft.com/office/drawing/2014/main" id="{E7A1AA76-7517-4C53-B2A4-EE8B1C6ADDDF}"/>
              </a:ext>
            </a:extLst>
          </p:cNvPr>
          <p:cNvSpPr>
            <a:spLocks noGrp="1"/>
          </p:cNvSpPr>
          <p:nvPr>
            <p:ph sz="quarter" idx="18" hasCustomPrompt="1"/>
          </p:nvPr>
        </p:nvSpPr>
        <p:spPr>
          <a:xfrm>
            <a:off x="2029158" y="4476966"/>
            <a:ext cx="1786759" cy="430923"/>
          </a:xfrm>
          <a:prstGeom prst="rect">
            <a:avLst/>
          </a:prstGeom>
        </p:spPr>
        <p:txBody>
          <a:bodyPr anchor="t"/>
          <a:lstStyle>
            <a:lvl1pPr marL="0" indent="0" algn="l">
              <a:lnSpc>
                <a:spcPct val="150000"/>
              </a:lnSpc>
              <a:spcBef>
                <a:spcPts val="0"/>
              </a:spcBef>
              <a:spcAft>
                <a:spcPts val="0"/>
              </a:spcAft>
              <a:buNone/>
              <a:defRPr sz="1400" spc="100" baseline="0"/>
            </a:lvl1pPr>
          </a:lstStyle>
          <a:p>
            <a:pPr lvl="0"/>
            <a:r>
              <a:rPr lang="en-US"/>
              <a:t>Click to add text</a:t>
            </a:r>
          </a:p>
        </p:txBody>
      </p:sp>
      <p:sp>
        <p:nvSpPr>
          <p:cNvPr id="37" name="Text Placeholder 12">
            <a:extLst>
              <a:ext uri="{FF2B5EF4-FFF2-40B4-BE49-F238E27FC236}">
                <a16:creationId xmlns:a16="http://schemas.microsoft.com/office/drawing/2014/main" id="{273C9D83-2282-43F4-BB54-7CDA96B45560}"/>
              </a:ext>
            </a:extLst>
          </p:cNvPr>
          <p:cNvSpPr>
            <a:spLocks noGrp="1"/>
          </p:cNvSpPr>
          <p:nvPr>
            <p:ph type="body" sz="quarter" idx="19" hasCustomPrompt="1"/>
          </p:nvPr>
        </p:nvSpPr>
        <p:spPr>
          <a:xfrm>
            <a:off x="6298588"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8" name="Text Placeholder 12">
            <a:extLst>
              <a:ext uri="{FF2B5EF4-FFF2-40B4-BE49-F238E27FC236}">
                <a16:creationId xmlns:a16="http://schemas.microsoft.com/office/drawing/2014/main" id="{90C1AC4A-23E9-4676-A30E-E39B4342FF07}"/>
              </a:ext>
            </a:extLst>
          </p:cNvPr>
          <p:cNvSpPr>
            <a:spLocks noGrp="1"/>
          </p:cNvSpPr>
          <p:nvPr>
            <p:ph type="body" sz="quarter" idx="20" hasCustomPrompt="1"/>
          </p:nvPr>
        </p:nvSpPr>
        <p:spPr>
          <a:xfrm>
            <a:off x="6298588"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39" name="Text Placeholder 12">
            <a:extLst>
              <a:ext uri="{FF2B5EF4-FFF2-40B4-BE49-F238E27FC236}">
                <a16:creationId xmlns:a16="http://schemas.microsoft.com/office/drawing/2014/main" id="{2C256BCC-FED6-4D75-8C65-5967DD2E0194}"/>
              </a:ext>
            </a:extLst>
          </p:cNvPr>
          <p:cNvSpPr>
            <a:spLocks noGrp="1"/>
          </p:cNvSpPr>
          <p:nvPr>
            <p:ph type="body" sz="quarter" idx="21" hasCustomPrompt="1"/>
          </p:nvPr>
        </p:nvSpPr>
        <p:spPr>
          <a:xfrm>
            <a:off x="9033309" y="1307183"/>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40" name="Text Placeholder 12">
            <a:extLst>
              <a:ext uri="{FF2B5EF4-FFF2-40B4-BE49-F238E27FC236}">
                <a16:creationId xmlns:a16="http://schemas.microsoft.com/office/drawing/2014/main" id="{036A0378-B8F0-463A-A66D-83D798223E3C}"/>
              </a:ext>
            </a:extLst>
          </p:cNvPr>
          <p:cNvSpPr>
            <a:spLocks noGrp="1"/>
          </p:cNvSpPr>
          <p:nvPr>
            <p:ph type="body" sz="quarter" idx="22" hasCustomPrompt="1"/>
          </p:nvPr>
        </p:nvSpPr>
        <p:spPr>
          <a:xfrm>
            <a:off x="9033309" y="3703828"/>
            <a:ext cx="1783393" cy="1783055"/>
          </a:xfrm>
          <a:prstGeom prst="rect">
            <a:avLst/>
          </a:prstGeom>
        </p:spPr>
        <p:txBody>
          <a:bodyPr anchor="ctr"/>
          <a:lstStyle>
            <a:lvl1pPr marL="0" indent="0" algn="ctr">
              <a:lnSpc>
                <a:spcPct val="125000"/>
              </a:lnSpc>
              <a:spcBef>
                <a:spcPts val="0"/>
              </a:spcBef>
              <a:buNone/>
              <a:defRPr sz="2400" b="0" spc="100" baseline="0">
                <a:solidFill>
                  <a:schemeClr val="accent1"/>
                </a:solidFill>
                <a:latin typeface="Univers LT Std 45 Light" panose="020B0703030502020204" pitchFamily="34" charset="0"/>
              </a:defRPr>
            </a:lvl1pPr>
          </a:lstStyle>
          <a:p>
            <a:pPr lvl="0"/>
            <a:r>
              <a:rPr lang="en-US"/>
              <a:t>#</a:t>
            </a:r>
          </a:p>
        </p:txBody>
      </p:sp>
      <p:sp>
        <p:nvSpPr>
          <p:cNvPr id="2" name="Title 1">
            <a:extLst>
              <a:ext uri="{FF2B5EF4-FFF2-40B4-BE49-F238E27FC236}">
                <a16:creationId xmlns:a16="http://schemas.microsoft.com/office/drawing/2014/main" id="{82BDF22D-6760-4BDD-92EF-E940DCC023C0}"/>
              </a:ext>
            </a:extLst>
          </p:cNvPr>
          <p:cNvSpPr>
            <a:spLocks noGrp="1"/>
          </p:cNvSpPr>
          <p:nvPr>
            <p:ph type="title"/>
          </p:nvPr>
        </p:nvSpPr>
        <p:spPr>
          <a:xfrm>
            <a:off x="1267697" y="1369287"/>
            <a:ext cx="4079564" cy="1268810"/>
          </a:xfrm>
          <a:prstGeom prst="rect">
            <a:avLst/>
          </a:prstGeom>
        </p:spPr>
        <p:txBody>
          <a:bodyPr anchor="ctr"/>
          <a:lstStyle>
            <a:lvl1pPr>
              <a:lnSpc>
                <a:spcPct val="125000"/>
              </a:lnSpc>
              <a:defRPr lang="en-US" sz="2400" spc="100" baseline="0">
                <a:solidFill>
                  <a:schemeClr val="accent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9580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king Great Products">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AADBBE-F1E3-480E-BE79-B55DEF9410EF}"/>
              </a:ext>
              <a:ext uri="{C183D7F6-B498-43B3-948B-1728B52AA6E4}">
                <adec:decorative xmlns:adec="http://schemas.microsoft.com/office/drawing/2017/decorative" val="1"/>
              </a:ext>
            </a:extLst>
          </p:cNvPr>
          <p:cNvSpPr/>
          <p:nvPr userDrawn="1"/>
        </p:nvSpPr>
        <p:spPr>
          <a:xfrm>
            <a:off x="5397500" y="2009775"/>
            <a:ext cx="6794499" cy="2838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A4C868C7-0B77-47B8-9C16-7F97AA9F0D4E}"/>
              </a:ext>
            </a:extLst>
          </p:cNvPr>
          <p:cNvSpPr>
            <a:spLocks noGrp="1"/>
          </p:cNvSpPr>
          <p:nvPr>
            <p:ph type="pic" sz="quarter" idx="13" hasCustomPrompt="1"/>
          </p:nvPr>
        </p:nvSpPr>
        <p:spPr>
          <a:xfrm>
            <a:off x="1" y="0"/>
            <a:ext cx="6311899" cy="685800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p:spPr>
        <p:txBody>
          <a:bodyPr wrap="square">
            <a:noAutofit/>
          </a:bodyPr>
          <a:lstStyle>
            <a:lvl1pPr marL="0" indent="0" algn="ctr">
              <a:buNone/>
              <a:defRPr/>
            </a:lvl1pPr>
          </a:lstStyle>
          <a:p>
            <a:r>
              <a:rPr lang="en-US" dirty="0"/>
              <a:t>Click to add photo</a:t>
            </a:r>
          </a:p>
        </p:txBody>
      </p:sp>
      <p:sp>
        <p:nvSpPr>
          <p:cNvPr id="5" name="Date Placeholder 4">
            <a:extLst>
              <a:ext uri="{FF2B5EF4-FFF2-40B4-BE49-F238E27FC236}">
                <a16:creationId xmlns:a16="http://schemas.microsoft.com/office/drawing/2014/main" id="{6F4198D5-23F4-441A-AD0A-C6CD015E997C}"/>
              </a:ext>
            </a:extLst>
          </p:cNvPr>
          <p:cNvSpPr>
            <a:spLocks noGrp="1"/>
          </p:cNvSpPr>
          <p:nvPr>
            <p:ph type="dt" sz="half" idx="10"/>
          </p:nvPr>
        </p:nvSpPr>
        <p:spPr/>
        <p:txBody>
          <a:bodyPr/>
          <a:lstStyle>
            <a:lvl1pPr>
              <a:defRPr>
                <a:solidFill>
                  <a:schemeClr val="bg1"/>
                </a:solidFill>
              </a:defRPr>
            </a:lvl1pPr>
          </a:lstStyle>
          <a:p>
            <a:r>
              <a:rPr lang="en-US" dirty="0"/>
              <a:t>8/05/20XX</a:t>
            </a:r>
          </a:p>
        </p:txBody>
      </p:sp>
      <p:sp>
        <p:nvSpPr>
          <p:cNvPr id="16" name="Content Placeholder 15">
            <a:extLst>
              <a:ext uri="{FF2B5EF4-FFF2-40B4-BE49-F238E27FC236}">
                <a16:creationId xmlns:a16="http://schemas.microsoft.com/office/drawing/2014/main" id="{8E5DAC80-95FC-4BA1-98B2-5631FB3B0198}"/>
              </a:ext>
            </a:extLst>
          </p:cNvPr>
          <p:cNvSpPr>
            <a:spLocks noGrp="1"/>
          </p:cNvSpPr>
          <p:nvPr>
            <p:ph sz="quarter" idx="15" hasCustomPrompt="1"/>
          </p:nvPr>
        </p:nvSpPr>
        <p:spPr>
          <a:xfrm>
            <a:off x="6337298" y="3200401"/>
            <a:ext cx="5257799" cy="1701800"/>
          </a:xfrm>
          <a:prstGeom prst="rect">
            <a:avLst/>
          </a:prstGeom>
        </p:spPr>
        <p:txBody>
          <a:bodyPr/>
          <a:lstStyle>
            <a:lvl1pPr marL="0" indent="0">
              <a:lnSpc>
                <a:spcPct val="100000"/>
              </a:lnSpc>
              <a:spcBef>
                <a:spcPts val="0"/>
              </a:spcBef>
              <a:spcAft>
                <a:spcPts val="1200"/>
              </a:spcAft>
              <a:buNone/>
              <a:defRPr sz="1400" spc="100" baseline="0">
                <a:solidFill>
                  <a:schemeClr val="bg1"/>
                </a:solidFill>
              </a:defRPr>
            </a:lvl1pPr>
          </a:lstStyle>
          <a:p>
            <a:pPr lvl="0"/>
            <a:r>
              <a:rPr lang="en-US"/>
              <a:t>Click to add text</a:t>
            </a:r>
          </a:p>
        </p:txBody>
      </p:sp>
      <p:sp>
        <p:nvSpPr>
          <p:cNvPr id="12" name="Footer Placeholder 4">
            <a:extLst>
              <a:ext uri="{FF2B5EF4-FFF2-40B4-BE49-F238E27FC236}">
                <a16:creationId xmlns:a16="http://schemas.microsoft.com/office/drawing/2014/main" id="{464448FE-96B4-43C5-8721-4FBF69ED48B7}"/>
              </a:ext>
            </a:extLst>
          </p:cNvPr>
          <p:cNvSpPr>
            <a:spLocks noGrp="1"/>
          </p:cNvSpPr>
          <p:nvPr>
            <p:ph type="ftr" sz="quarter" idx="11"/>
          </p:nvPr>
        </p:nvSpPr>
        <p:spPr>
          <a:xfrm>
            <a:off x="6519230" y="6356350"/>
            <a:ext cx="3152912" cy="365125"/>
          </a:xfrm>
        </p:spPr>
        <p:txBody>
          <a:bodyPr/>
          <a:lstStyle>
            <a:lvl1pPr algn="l">
              <a:defRPr>
                <a:solidFill>
                  <a:schemeClr val="accent6">
                    <a:lumMod val="75000"/>
                  </a:schemeClr>
                </a:solidFill>
              </a:defRPr>
            </a:lvl1pPr>
          </a:lstStyle>
          <a:p>
            <a:r>
              <a:rPr lang="en-US" dirty="0"/>
              <a:t>Conference Presentation</a:t>
            </a:r>
          </a:p>
        </p:txBody>
      </p:sp>
      <p:sp>
        <p:nvSpPr>
          <p:cNvPr id="13" name="Slide Number Placeholder 5">
            <a:extLst>
              <a:ext uri="{FF2B5EF4-FFF2-40B4-BE49-F238E27FC236}">
                <a16:creationId xmlns:a16="http://schemas.microsoft.com/office/drawing/2014/main" id="{F8104834-0355-4576-A9E5-FF5B92B361FF}"/>
              </a:ext>
            </a:extLst>
          </p:cNvPr>
          <p:cNvSpPr>
            <a:spLocks noGrp="1"/>
          </p:cNvSpPr>
          <p:nvPr>
            <p:ph type="sldNum" sz="quarter" idx="12"/>
          </p:nvPr>
        </p:nvSpPr>
        <p:spPr>
          <a:xfrm>
            <a:off x="10510344" y="6356350"/>
            <a:ext cx="843455" cy="365125"/>
          </a:xfrm>
        </p:spPr>
        <p:txBody>
          <a:bodyPr/>
          <a:lstStyle>
            <a:lvl1pPr>
              <a:defRPr>
                <a:solidFill>
                  <a:schemeClr val="accent6">
                    <a:lumMod val="75000"/>
                  </a:schemeClr>
                </a:solidFill>
              </a:defRPr>
            </a:lvl1pPr>
          </a:lstStyle>
          <a:p>
            <a:fld id="{18D65601-5AE2-46FC-B138-694DDD2B510D}" type="slidenum">
              <a:rPr lang="en-US" smtClean="0"/>
              <a:pPr/>
              <a:t>‹#›</a:t>
            </a:fld>
            <a:endParaRPr lang="en-US" dirty="0"/>
          </a:p>
        </p:txBody>
      </p:sp>
      <p:sp>
        <p:nvSpPr>
          <p:cNvPr id="2" name="Title 1">
            <a:extLst>
              <a:ext uri="{FF2B5EF4-FFF2-40B4-BE49-F238E27FC236}">
                <a16:creationId xmlns:a16="http://schemas.microsoft.com/office/drawing/2014/main" id="{3AD2D377-D829-49CC-9253-683054B909F0}"/>
              </a:ext>
            </a:extLst>
          </p:cNvPr>
          <p:cNvSpPr>
            <a:spLocks noGrp="1"/>
          </p:cNvSpPr>
          <p:nvPr>
            <p:ph type="title"/>
          </p:nvPr>
        </p:nvSpPr>
        <p:spPr>
          <a:xfrm>
            <a:off x="6337298" y="2063075"/>
            <a:ext cx="5257799" cy="1268810"/>
          </a:xfrm>
          <a:prstGeom prst="rect">
            <a:avLst/>
          </a:prstGeom>
        </p:spPr>
        <p:txBody>
          <a:bodyPr anchor="ctr"/>
          <a:lstStyle>
            <a:lvl1pPr>
              <a:defRPr lang="en-US" sz="2400" spc="100" baseline="0">
                <a:solidFill>
                  <a:schemeClr val="bg1"/>
                </a:solidFill>
                <a:ea typeface="+mn-ea"/>
                <a:cs typeface="+mn-cs"/>
              </a:defRPr>
            </a:lvl1pPr>
          </a:lstStyle>
          <a:p>
            <a:pPr marL="0" lvl="0" indent="0">
              <a:lnSpc>
                <a:spcPct val="125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5481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r>
              <a:rPr lang="en-US" dirty="0"/>
              <a:t>8/05/20XX</a:t>
            </a:r>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r>
              <a:rPr lang="en-US" dirty="0"/>
              <a:t>Conference Presentation</a:t>
            </a:r>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b="0" spc="150" baseline="0">
                <a:solidFill>
                  <a:schemeClr val="bg2">
                    <a:lumMod val="50000"/>
                  </a:schemeClr>
                </a:solidFill>
                <a:latin typeface="Univers Light" panose="020B0403020202020204" pitchFamily="34" charset="0"/>
              </a:defRPr>
            </a:lvl1pPr>
          </a:lstStyle>
          <a:p>
            <a:fld id="{18D65601-5AE2-46FC-B138-694DDD2B510D}" type="slidenum">
              <a:rPr lang="en-US" smtClean="0"/>
              <a:pPr/>
              <a:t>‹#›</a:t>
            </a:fld>
            <a:endParaRPr lang="en-US" dirty="0"/>
          </a:p>
        </p:txBody>
      </p:sp>
      <p:sp>
        <p:nvSpPr>
          <p:cNvPr id="7" name="TextBox 6">
            <a:extLst>
              <a:ext uri="{FF2B5EF4-FFF2-40B4-BE49-F238E27FC236}">
                <a16:creationId xmlns:a16="http://schemas.microsoft.com/office/drawing/2014/main" id="{084DCE26-8B90-4B2C-883A-D5FFC365BF8A}"/>
              </a:ext>
            </a:extLst>
          </p:cNvPr>
          <p:cNvSpPr txBox="1"/>
          <p:nvPr userDrawn="1"/>
        </p:nvSpPr>
        <p:spPr>
          <a:xfrm>
            <a:off x="5637320" y="2974019"/>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 id="2147483703"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065C5-1DD3-47E3-B498-7F29DD20DBF2}" type="datetimeFigureOut">
              <a:rPr lang="en-GB" smtClean="0"/>
              <a:t>16/05/2024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FD9AF-A380-415F-8226-1381839B8296}" type="slidenum">
              <a:rPr lang="en-GB" smtClean="0"/>
              <a:t>‹#›</a:t>
            </a:fld>
            <a:endParaRPr lang="en-GB"/>
          </a:p>
        </p:txBody>
      </p:sp>
    </p:spTree>
    <p:extLst>
      <p:ext uri="{BB962C8B-B14F-4D97-AF65-F5344CB8AC3E}">
        <p14:creationId xmlns:p14="http://schemas.microsoft.com/office/powerpoint/2010/main" val="39137860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hyperlink" Target="http://likumi.lv/ta/id/54890-konkurences-likums#p-591532" TargetMode="External"/><Relationship Id="rId2" Type="http://schemas.openxmlformats.org/officeDocument/2006/relationships/image" Target="../media/image4.png"/><Relationship Id="rId1" Type="http://schemas.openxmlformats.org/officeDocument/2006/relationships/slideLayout" Target="../slideLayouts/slideLayout19.xml"/><Relationship Id="rId5" Type="http://schemas.openxmlformats.org/officeDocument/2006/relationships/hyperlink" Target="https://www.kp.gov.lv/lv/media/11445/download?attachment" TargetMode="External"/><Relationship Id="rId4" Type="http://schemas.openxmlformats.org/officeDocument/2006/relationships/hyperlink" Target="http://likumi.lv/ta/id/281215-kartiba-kada-nosakams-naudas-sods-par-konkurences-likuma-11-panta-pirmaja-dala-un-13-panta-un-negodigas-mazumtirdzniecibas" TargetMode="Externa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9.svg"/></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notesSlide" Target="../notesSlides/notesSlide9.xml"/><Relationship Id="rId7" Type="http://schemas.openxmlformats.org/officeDocument/2006/relationships/image" Target="../media/image73.png"/><Relationship Id="rId12" Type="http://schemas.openxmlformats.org/officeDocument/2006/relationships/image" Target="../media/image76.png"/><Relationship Id="rId2" Type="http://schemas.openxmlformats.org/officeDocument/2006/relationships/slideLayout" Target="../slideLayouts/slideLayout24.xml"/><Relationship Id="rId1" Type="http://schemas.openxmlformats.org/officeDocument/2006/relationships/video" Target="https://www.youtube.com/embed/JkiMScyHKyw?feature=oembed" TargetMode="External"/><Relationship Id="rId6" Type="http://schemas.openxmlformats.org/officeDocument/2006/relationships/image" Target="../media/image72.jpeg"/><Relationship Id="rId11" Type="http://schemas.openxmlformats.org/officeDocument/2006/relationships/image" Target="../media/image75.png"/><Relationship Id="rId5" Type="http://schemas.openxmlformats.org/officeDocument/2006/relationships/image" Target="../media/image71.svg"/><Relationship Id="rId10" Type="http://schemas.openxmlformats.org/officeDocument/2006/relationships/hyperlink" Target="https://soundcloud.com/user-257897224-255730817/tracks" TargetMode="External"/><Relationship Id="rId4" Type="http://schemas.openxmlformats.org/officeDocument/2006/relationships/image" Target="../media/image70.png"/><Relationship Id="rId9" Type="http://schemas.openxmlformats.org/officeDocument/2006/relationships/hyperlink" Target="https://www.youtube.com/channel/UCM0Kmm9jhoNz1w6gaCdFQjQ"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konkurence@kp.gov.lv" TargetMode="External"/><Relationship Id="rId2" Type="http://schemas.openxmlformats.org/officeDocument/2006/relationships/image" Target="../media/image77.jpg"/><Relationship Id="rId1" Type="http://schemas.openxmlformats.org/officeDocument/2006/relationships/slideLayout" Target="../slideLayouts/slideLayout24.xml"/><Relationship Id="rId6" Type="http://schemas.openxmlformats.org/officeDocument/2006/relationships/image" Target="../media/image78.jpeg"/><Relationship Id="rId5" Type="http://schemas.openxmlformats.org/officeDocument/2006/relationships/hyperlink" Target="mailto:ieva.smite@kp.gov.lv" TargetMode="External"/><Relationship Id="rId4" Type="http://schemas.openxmlformats.org/officeDocument/2006/relationships/hyperlink" Target="http://www.kp.gov.l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0.jpeg"/><Relationship Id="rId11" Type="http://schemas.openxmlformats.org/officeDocument/2006/relationships/image" Target="../media/image15.sv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B2B2C-5BC1-F951-5000-3A29DBFA6E96}"/>
              </a:ext>
            </a:extLst>
          </p:cNvPr>
          <p:cNvSpPr>
            <a:spLocks noGrp="1"/>
          </p:cNvSpPr>
          <p:nvPr>
            <p:ph type="dt" sz="half" idx="10"/>
          </p:nvPr>
        </p:nvSpPr>
        <p:spPr/>
        <p:txBody>
          <a:bodyPr/>
          <a:lstStyle/>
          <a:p>
            <a:fld id="{EEDDFC55-403C-429F-BC15-2E01EF445A79}" type="datetime1">
              <a:rPr lang="lv-LV" smtClean="0"/>
              <a:t>16.05.2024</a:t>
            </a:fld>
            <a:endParaRPr lang="lv-LV"/>
          </a:p>
        </p:txBody>
      </p:sp>
      <p:sp>
        <p:nvSpPr>
          <p:cNvPr id="3" name="Footer Placeholder 2">
            <a:extLst>
              <a:ext uri="{FF2B5EF4-FFF2-40B4-BE49-F238E27FC236}">
                <a16:creationId xmlns:a16="http://schemas.microsoft.com/office/drawing/2014/main" id="{116B0D5F-BBE4-B0F6-DAB4-7537BE4E65D8}"/>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BCC79BF2-C2F3-F83F-A2FD-8404D63BECC9}"/>
              </a:ext>
            </a:extLst>
          </p:cNvPr>
          <p:cNvSpPr>
            <a:spLocks noGrp="1"/>
          </p:cNvSpPr>
          <p:nvPr>
            <p:ph type="sldNum" sz="quarter" idx="12"/>
          </p:nvPr>
        </p:nvSpPr>
        <p:spPr/>
        <p:txBody>
          <a:bodyPr/>
          <a:lstStyle/>
          <a:p>
            <a:fld id="{4C320313-3BEF-4EEF-8B8C-A69C3E3466B7}" type="slidenum">
              <a:rPr lang="lv-LV" smtClean="0"/>
              <a:t>1</a:t>
            </a:fld>
            <a:endParaRPr lang="lv-LV"/>
          </a:p>
        </p:txBody>
      </p:sp>
      <p:pic>
        <p:nvPicPr>
          <p:cNvPr id="6" name="Picture 5" descr="A blue and yellow background with white text&#10;&#10;Description automatically generated">
            <a:extLst>
              <a:ext uri="{FF2B5EF4-FFF2-40B4-BE49-F238E27FC236}">
                <a16:creationId xmlns:a16="http://schemas.microsoft.com/office/drawing/2014/main" id="{725BB7AE-916D-0C9B-8309-999B62AF87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8373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
            <a:extLst>
              <a:ext uri="{FF2B5EF4-FFF2-40B4-BE49-F238E27FC236}">
                <a16:creationId xmlns:a16="http://schemas.microsoft.com/office/drawing/2014/main" id="{19A3D0A5-9B5E-45AD-B8E9-781D6C420D6B}"/>
              </a:ext>
            </a:extLst>
          </p:cNvPr>
          <p:cNvGrpSpPr/>
          <p:nvPr/>
        </p:nvGrpSpPr>
        <p:grpSpPr>
          <a:xfrm>
            <a:off x="1667951" y="2641555"/>
            <a:ext cx="1900266" cy="1900266"/>
            <a:chOff x="0" y="0"/>
            <a:chExt cx="6350000" cy="6350000"/>
          </a:xfrm>
        </p:grpSpPr>
        <p:sp>
          <p:nvSpPr>
            <p:cNvPr id="23" name="Freeform 3">
              <a:extLst>
                <a:ext uri="{FF2B5EF4-FFF2-40B4-BE49-F238E27FC236}">
                  <a16:creationId xmlns:a16="http://schemas.microsoft.com/office/drawing/2014/main" id="{38CB4500-AF60-40E9-9F86-69F7C952459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grpSp>
        <p:nvGrpSpPr>
          <p:cNvPr id="25" name="Group 6">
            <a:extLst>
              <a:ext uri="{FF2B5EF4-FFF2-40B4-BE49-F238E27FC236}">
                <a16:creationId xmlns:a16="http://schemas.microsoft.com/office/drawing/2014/main" id="{D1CD4E4D-970A-4CFB-A9DF-DC37C19216B2}"/>
              </a:ext>
            </a:extLst>
          </p:cNvPr>
          <p:cNvGrpSpPr/>
          <p:nvPr/>
        </p:nvGrpSpPr>
        <p:grpSpPr>
          <a:xfrm>
            <a:off x="8603077" y="2556077"/>
            <a:ext cx="1900266" cy="1900266"/>
            <a:chOff x="0" y="0"/>
            <a:chExt cx="6350000" cy="6350000"/>
          </a:xfrm>
        </p:grpSpPr>
        <p:sp>
          <p:nvSpPr>
            <p:cNvPr id="26" name="Freeform 7">
              <a:extLst>
                <a:ext uri="{FF2B5EF4-FFF2-40B4-BE49-F238E27FC236}">
                  <a16:creationId xmlns:a16="http://schemas.microsoft.com/office/drawing/2014/main" id="{1404C23E-B3FC-45B7-AF88-E1578A93DDF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grpSp>
        <p:nvGrpSpPr>
          <p:cNvPr id="27" name="Group 8">
            <a:extLst>
              <a:ext uri="{FF2B5EF4-FFF2-40B4-BE49-F238E27FC236}">
                <a16:creationId xmlns:a16="http://schemas.microsoft.com/office/drawing/2014/main" id="{721896D6-62E7-4D58-AFDA-9684C5D115B8}"/>
              </a:ext>
            </a:extLst>
          </p:cNvPr>
          <p:cNvGrpSpPr/>
          <p:nvPr/>
        </p:nvGrpSpPr>
        <p:grpSpPr>
          <a:xfrm>
            <a:off x="5145867" y="2556077"/>
            <a:ext cx="1900266" cy="1900266"/>
            <a:chOff x="0" y="0"/>
            <a:chExt cx="6350000" cy="6350000"/>
          </a:xfrm>
        </p:grpSpPr>
        <p:sp>
          <p:nvSpPr>
            <p:cNvPr id="28" name="Freeform 9">
              <a:extLst>
                <a:ext uri="{FF2B5EF4-FFF2-40B4-BE49-F238E27FC236}">
                  <a16:creationId xmlns:a16="http://schemas.microsoft.com/office/drawing/2014/main" id="{BF9E149A-1C10-4B14-A6DA-FFCF3E5ECAF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sp>
        <p:nvSpPr>
          <p:cNvPr id="29" name="TextBox 28">
            <a:extLst>
              <a:ext uri="{FF2B5EF4-FFF2-40B4-BE49-F238E27FC236}">
                <a16:creationId xmlns:a16="http://schemas.microsoft.com/office/drawing/2014/main" id="{1F1ED405-CC3B-4818-8A1F-A6EDCC21FB7B}"/>
              </a:ext>
            </a:extLst>
          </p:cNvPr>
          <p:cNvSpPr txBox="1"/>
          <p:nvPr/>
        </p:nvSpPr>
        <p:spPr>
          <a:xfrm>
            <a:off x="1009894" y="4663049"/>
            <a:ext cx="3216378" cy="1477328"/>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Vienošanās par </a:t>
            </a: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dalības nosacījumiem </a:t>
            </a: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iepirkumos – iepriekš sarunāts uzvarētājs, fiktīvi «čaulas piedāvājumi»</a:t>
            </a:r>
          </a:p>
        </p:txBody>
      </p:sp>
      <p:sp>
        <p:nvSpPr>
          <p:cNvPr id="30" name="TextBox 29">
            <a:extLst>
              <a:ext uri="{FF2B5EF4-FFF2-40B4-BE49-F238E27FC236}">
                <a16:creationId xmlns:a16="http://schemas.microsoft.com/office/drawing/2014/main" id="{012115C8-ED90-4439-95D8-A94A86932145}"/>
              </a:ext>
            </a:extLst>
          </p:cNvPr>
          <p:cNvSpPr txBox="1"/>
          <p:nvPr/>
        </p:nvSpPr>
        <p:spPr>
          <a:xfrm>
            <a:off x="4141041" y="4608212"/>
            <a:ext cx="4041200" cy="369332"/>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Vienošanās par </a:t>
            </a: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cenu</a:t>
            </a:r>
          </a:p>
        </p:txBody>
      </p:sp>
      <p:sp>
        <p:nvSpPr>
          <p:cNvPr id="31" name="TextBox 30">
            <a:extLst>
              <a:ext uri="{FF2B5EF4-FFF2-40B4-BE49-F238E27FC236}">
                <a16:creationId xmlns:a16="http://schemas.microsoft.com/office/drawing/2014/main" id="{65343562-A24D-4D2A-9A10-BA80AD0CAD3E}"/>
              </a:ext>
            </a:extLst>
          </p:cNvPr>
          <p:cNvSpPr txBox="1"/>
          <p:nvPr/>
        </p:nvSpPr>
        <p:spPr>
          <a:xfrm>
            <a:off x="7856122" y="4663049"/>
            <a:ext cx="3612890" cy="369332"/>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Tirgus</a:t>
            </a:r>
            <a:r>
              <a:rPr kumimoji="0" lang="lv-LV" sz="2000"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 </a:t>
            </a: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sadale</a:t>
            </a:r>
          </a:p>
        </p:txBody>
      </p:sp>
      <p:pic>
        <p:nvPicPr>
          <p:cNvPr id="33" name="Graphic 32" descr="Decision chart outline">
            <a:extLst>
              <a:ext uri="{FF2B5EF4-FFF2-40B4-BE49-F238E27FC236}">
                <a16:creationId xmlns:a16="http://schemas.microsoft.com/office/drawing/2014/main" id="{31D886FB-86B7-4EC8-AAAF-6C210F6A29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4743" y="2751304"/>
            <a:ext cx="1506679" cy="1506679"/>
          </a:xfrm>
          <a:prstGeom prst="rect">
            <a:avLst/>
          </a:prstGeom>
        </p:spPr>
      </p:pic>
      <p:pic>
        <p:nvPicPr>
          <p:cNvPr id="35" name="Graphic 34" descr="Marker outline">
            <a:extLst>
              <a:ext uri="{FF2B5EF4-FFF2-40B4-BE49-F238E27FC236}">
                <a16:creationId xmlns:a16="http://schemas.microsoft.com/office/drawing/2014/main" id="{CB101A3D-58DC-4DF3-8426-62F43771B0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28023" y="2556077"/>
            <a:ext cx="1891786" cy="1891786"/>
          </a:xfrm>
          <a:prstGeom prst="rect">
            <a:avLst/>
          </a:prstGeom>
        </p:spPr>
      </p:pic>
      <p:grpSp>
        <p:nvGrpSpPr>
          <p:cNvPr id="37" name="Group 8">
            <a:extLst>
              <a:ext uri="{FF2B5EF4-FFF2-40B4-BE49-F238E27FC236}">
                <a16:creationId xmlns:a16="http://schemas.microsoft.com/office/drawing/2014/main" id="{56C9D325-090C-4A42-BA2A-7558ABA575E0}"/>
              </a:ext>
            </a:extLst>
          </p:cNvPr>
          <p:cNvGrpSpPr/>
          <p:nvPr/>
        </p:nvGrpSpPr>
        <p:grpSpPr>
          <a:xfrm>
            <a:off x="9316191" y="2986520"/>
            <a:ext cx="515450" cy="515450"/>
            <a:chOff x="0" y="0"/>
            <a:chExt cx="6350000" cy="6350000"/>
          </a:xfrm>
        </p:grpSpPr>
        <p:sp>
          <p:nvSpPr>
            <p:cNvPr id="38" name="Freeform 9">
              <a:extLst>
                <a:ext uri="{FF2B5EF4-FFF2-40B4-BE49-F238E27FC236}">
                  <a16:creationId xmlns:a16="http://schemas.microsoft.com/office/drawing/2014/main" id="{42675DD1-5035-4194-B9DD-AC2A177669A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pic>
        <p:nvPicPr>
          <p:cNvPr id="36" name="Graphic 35" descr="Briefcase outline">
            <a:extLst>
              <a:ext uri="{FF2B5EF4-FFF2-40B4-BE49-F238E27FC236}">
                <a16:creationId xmlns:a16="http://schemas.microsoft.com/office/drawing/2014/main" id="{C90ED41F-1977-41A5-919E-38EAB221D2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7618" y="2957947"/>
            <a:ext cx="572596" cy="572596"/>
          </a:xfrm>
          <a:prstGeom prst="rect">
            <a:avLst/>
          </a:prstGeom>
        </p:spPr>
      </p:pic>
      <p:pic>
        <p:nvPicPr>
          <p:cNvPr id="39" name="Graphic 38" descr="Label outline">
            <a:extLst>
              <a:ext uri="{FF2B5EF4-FFF2-40B4-BE49-F238E27FC236}">
                <a16:creationId xmlns:a16="http://schemas.microsoft.com/office/drawing/2014/main" id="{417FC803-9F47-4202-ACC0-1AC99827FA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41207" y="2675750"/>
            <a:ext cx="1709586" cy="1709586"/>
          </a:xfrm>
          <a:prstGeom prst="rect">
            <a:avLst/>
          </a:prstGeom>
        </p:spPr>
      </p:pic>
      <p:sp>
        <p:nvSpPr>
          <p:cNvPr id="34" name="Title 3">
            <a:extLst>
              <a:ext uri="{FF2B5EF4-FFF2-40B4-BE49-F238E27FC236}">
                <a16:creationId xmlns:a16="http://schemas.microsoft.com/office/drawing/2014/main" id="{CE58A4F1-4377-4B43-927C-FDAA339183E6}"/>
              </a:ext>
            </a:extLst>
          </p:cNvPr>
          <p:cNvSpPr txBox="1">
            <a:spLocks/>
          </p:cNvSpPr>
          <p:nvPr/>
        </p:nvSpPr>
        <p:spPr>
          <a:xfrm>
            <a:off x="442356" y="1122366"/>
            <a:ext cx="9100497"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altLang="lv-LV" sz="2600" b="1" dirty="0">
                <a:solidFill>
                  <a:srgbClr val="00859B"/>
                </a:solidFill>
                <a:highlight>
                  <a:srgbClr val="F5A623"/>
                </a:highlight>
                <a:latin typeface="Verdana" panose="020B0604030504040204" pitchFamily="34" charset="0"/>
                <a:ea typeface="Verdana" panose="020B0604030504040204" pitchFamily="34" charset="0"/>
                <a:cs typeface="+mn-cs"/>
              </a:rPr>
              <a:t>PRAKSĒ</a:t>
            </a:r>
          </a:p>
        </p:txBody>
      </p:sp>
      <p:sp>
        <p:nvSpPr>
          <p:cNvPr id="2" name="Title 3">
            <a:extLst>
              <a:ext uri="{FF2B5EF4-FFF2-40B4-BE49-F238E27FC236}">
                <a16:creationId xmlns:a16="http://schemas.microsoft.com/office/drawing/2014/main" id="{C9AA1F51-DE4D-3BCB-9F02-9054E20A002E}"/>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lv-LV" altLang="lv-LV" sz="3200" b="1" dirty="0">
                <a:latin typeface="Avenir Next LT Pro" panose="020B0504020202020204" pitchFamily="34" charset="-70"/>
                <a:ea typeface="Verdana" panose="020B0604030504040204" pitchFamily="34" charset="0"/>
              </a:rPr>
              <a:t>IEPIRKUMOS VISBIEŽĀK NOVĒROTIE KARTEĻU IZPAUSMES VEIDI</a:t>
            </a:r>
            <a:endPar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endParaRPr>
          </a:p>
        </p:txBody>
      </p:sp>
      <p:sp>
        <p:nvSpPr>
          <p:cNvPr id="3" name="Rectangle 2">
            <a:extLst>
              <a:ext uri="{FF2B5EF4-FFF2-40B4-BE49-F238E27FC236}">
                <a16:creationId xmlns:a16="http://schemas.microsoft.com/office/drawing/2014/main" id="{AE87ADCF-16FB-2FF3-CBAE-253C675A333E}"/>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2196865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8">
            <a:extLst>
              <a:ext uri="{FF2B5EF4-FFF2-40B4-BE49-F238E27FC236}">
                <a16:creationId xmlns:a16="http://schemas.microsoft.com/office/drawing/2014/main" id="{01926E46-3735-4511-90F6-ED9F1D8699F5}"/>
              </a:ext>
            </a:extLst>
          </p:cNvPr>
          <p:cNvSpPr txBox="1"/>
          <p:nvPr/>
        </p:nvSpPr>
        <p:spPr>
          <a:xfrm>
            <a:off x="2182494" y="2235512"/>
            <a:ext cx="8980806" cy="1107996"/>
          </a:xfrm>
          <a:prstGeom prst="rect">
            <a:avLst/>
          </a:prstGeom>
        </p:spPr>
        <p:txBody>
          <a:bodyPr wrap="square" lIns="0" tIns="0" rIns="0" bIns="0" rtlCol="0" anchor="t">
            <a:spAutoFit/>
          </a:bodyPr>
          <a:lstStyle/>
          <a:p>
            <a:pPr algn="just">
              <a:spcBef>
                <a:spcPct val="0"/>
              </a:spcBef>
            </a:pPr>
            <a:r>
              <a:rPr lang="lv-LV" sz="2400" dirty="0">
                <a:solidFill>
                  <a:srgbClr val="595959"/>
                </a:solidFill>
                <a:latin typeface="Avenir Next LT Pro" panose="020B0504020202020204" pitchFamily="34" charset="-70"/>
                <a:ea typeface="Verdana" panose="020B0604030504040204" pitchFamily="34" charset="0"/>
              </a:rPr>
              <a:t>Vienošanā</a:t>
            </a:r>
            <a:r>
              <a:rPr lang="lv-LV" sz="2400" b="1" dirty="0">
                <a:solidFill>
                  <a:srgbClr val="595959"/>
                </a:solidFill>
                <a:latin typeface="Avenir Next LT Pro" panose="020B0504020202020204" pitchFamily="34" charset="-70"/>
                <a:ea typeface="Verdana" panose="020B0604030504040204" pitchFamily="34" charset="0"/>
              </a:rPr>
              <a:t> </a:t>
            </a:r>
            <a:r>
              <a:rPr lang="lv-LV" sz="2400" b="1" dirty="0">
                <a:solidFill>
                  <a:srgbClr val="00859B"/>
                </a:solidFill>
                <a:latin typeface="Avenir Next LT Pro" panose="020B0504020202020204" pitchFamily="34" charset="-70"/>
                <a:ea typeface="Verdana" panose="020B0604030504040204" pitchFamily="34" charset="0"/>
              </a:rPr>
              <a:t>iesaistītie tirgus dalībnieki nebūtu spējīgi izpildīt iepirkuma prasības individuāli</a:t>
            </a:r>
            <a:r>
              <a:rPr lang="lv-LV" sz="2400" dirty="0">
                <a:solidFill>
                  <a:srgbClr val="595959"/>
                </a:solidFill>
                <a:latin typeface="Avenir Next LT Pro" panose="020B0504020202020204" pitchFamily="34" charset="-70"/>
                <a:ea typeface="Verdana" panose="020B0604030504040204" pitchFamily="34" charset="0"/>
              </a:rPr>
              <a:t>,</a:t>
            </a:r>
            <a:r>
              <a:rPr lang="lv-LV" sz="2400" b="1" dirty="0">
                <a:solidFill>
                  <a:srgbClr val="595959"/>
                </a:solidFill>
                <a:latin typeface="Avenir Next LT Pro" panose="020B0504020202020204" pitchFamily="34" charset="-70"/>
                <a:ea typeface="Verdana" panose="020B0604030504040204" pitchFamily="34" charset="0"/>
              </a:rPr>
              <a:t> </a:t>
            </a:r>
            <a:r>
              <a:rPr lang="lv-LV" sz="2400" dirty="0">
                <a:solidFill>
                  <a:srgbClr val="595959"/>
                </a:solidFill>
                <a:latin typeface="Avenir Next LT Pro" panose="020B0504020202020204" pitchFamily="34" charset="-70"/>
                <a:ea typeface="Verdana" panose="020B0604030504040204" pitchFamily="34" charset="0"/>
              </a:rPr>
              <a:t>tai skaitā paplašināt savu kapacitāti līdz nepieciešamajam līmenim; </a:t>
            </a:r>
            <a:r>
              <a:rPr lang="lv-LV" sz="2400" b="1" u="sng" dirty="0">
                <a:solidFill>
                  <a:srgbClr val="595959"/>
                </a:solidFill>
                <a:latin typeface="Avenir Next LT Pro" panose="020B0504020202020204" pitchFamily="34" charset="-70"/>
                <a:ea typeface="Verdana" panose="020B0604030504040204" pitchFamily="34" charset="0"/>
              </a:rPr>
              <a:t>vai</a:t>
            </a:r>
            <a:endParaRPr lang="en-US" sz="2400" b="1" u="sng" dirty="0">
              <a:solidFill>
                <a:srgbClr val="595959"/>
              </a:solidFill>
              <a:latin typeface="Avenir Next LT Pro" panose="020B0504020202020204" pitchFamily="34" charset="-70"/>
              <a:ea typeface="Verdana" panose="020B0604030504040204" pitchFamily="34" charset="0"/>
            </a:endParaRPr>
          </a:p>
        </p:txBody>
      </p:sp>
      <p:sp>
        <p:nvSpPr>
          <p:cNvPr id="29" name="TextBox 18">
            <a:extLst>
              <a:ext uri="{FF2B5EF4-FFF2-40B4-BE49-F238E27FC236}">
                <a16:creationId xmlns:a16="http://schemas.microsoft.com/office/drawing/2014/main" id="{A9253D12-2535-43FA-A41A-BADE79CCEEC4}"/>
              </a:ext>
            </a:extLst>
          </p:cNvPr>
          <p:cNvSpPr txBox="1"/>
          <p:nvPr/>
        </p:nvSpPr>
        <p:spPr>
          <a:xfrm>
            <a:off x="2182494" y="3735813"/>
            <a:ext cx="8980806" cy="738664"/>
          </a:xfrm>
          <a:prstGeom prst="rect">
            <a:avLst/>
          </a:prstGeom>
        </p:spPr>
        <p:txBody>
          <a:bodyPr wrap="square" lIns="0" tIns="0" rIns="0" bIns="0" rtlCol="0" anchor="t">
            <a:spAutoFit/>
          </a:bodyPr>
          <a:lstStyle/>
          <a:p>
            <a:pPr algn="just">
              <a:spcBef>
                <a:spcPct val="0"/>
              </a:spcBef>
            </a:pPr>
            <a:r>
              <a:rPr lang="lv-LV" sz="2400" dirty="0">
                <a:solidFill>
                  <a:srgbClr val="595959"/>
                </a:solidFill>
                <a:latin typeface="Avenir Next LT Pro" panose="020B0504020202020204" pitchFamily="34" charset="-70"/>
                <a:ea typeface="Verdana" panose="020B0604030504040204" pitchFamily="34" charset="0"/>
              </a:rPr>
              <a:t>Vienošanās</a:t>
            </a:r>
            <a:r>
              <a:rPr lang="lv-LV" sz="2400" b="1" dirty="0">
                <a:solidFill>
                  <a:srgbClr val="595959"/>
                </a:solidFill>
                <a:latin typeface="Avenir Next LT Pro" panose="020B0504020202020204" pitchFamily="34" charset="-70"/>
                <a:ea typeface="Verdana" panose="020B0604030504040204" pitchFamily="34" charset="0"/>
              </a:rPr>
              <a:t> </a:t>
            </a:r>
            <a:r>
              <a:rPr lang="lv-LV" sz="2400" b="1" dirty="0">
                <a:solidFill>
                  <a:srgbClr val="00859B"/>
                </a:solidFill>
                <a:latin typeface="Avenir Next LT Pro" panose="020B0504020202020204" pitchFamily="34" charset="-70"/>
                <a:ea typeface="Verdana" panose="020B0604030504040204" pitchFamily="34" charset="0"/>
              </a:rPr>
              <a:t>izpilda Konkurences likuma 11. panta otrās daļas kritērijus</a:t>
            </a:r>
            <a:r>
              <a:rPr lang="lv-LV" sz="2400" dirty="0">
                <a:solidFill>
                  <a:srgbClr val="595959"/>
                </a:solidFill>
                <a:latin typeface="Avenir Next LT Pro" panose="020B0504020202020204" pitchFamily="34" charset="-70"/>
                <a:ea typeface="Verdana" panose="020B0604030504040204" pitchFamily="34" charset="0"/>
              </a:rPr>
              <a:t>;</a:t>
            </a:r>
            <a:r>
              <a:rPr lang="lv-LV" sz="2400" b="1" dirty="0">
                <a:solidFill>
                  <a:srgbClr val="595959"/>
                </a:solidFill>
                <a:latin typeface="Avenir Next LT Pro" panose="020B0504020202020204" pitchFamily="34" charset="-70"/>
                <a:ea typeface="Verdana" panose="020B0604030504040204" pitchFamily="34" charset="0"/>
              </a:rPr>
              <a:t> </a:t>
            </a:r>
            <a:r>
              <a:rPr lang="lv-LV" sz="2400" b="1" u="sng" dirty="0">
                <a:solidFill>
                  <a:srgbClr val="595959"/>
                </a:solidFill>
                <a:latin typeface="Avenir Next LT Pro" panose="020B0504020202020204" pitchFamily="34" charset="-70"/>
                <a:ea typeface="Verdana" panose="020B0604030504040204" pitchFamily="34" charset="0"/>
              </a:rPr>
              <a:t>un</a:t>
            </a:r>
            <a:endParaRPr lang="en-US" sz="2400" u="sng" dirty="0">
              <a:solidFill>
                <a:srgbClr val="595959"/>
              </a:solidFill>
              <a:latin typeface="Avenir Next LT Pro" panose="020B0504020202020204" pitchFamily="34" charset="-70"/>
              <a:ea typeface="Verdana" panose="020B0604030504040204" pitchFamily="34" charset="0"/>
            </a:endParaRPr>
          </a:p>
        </p:txBody>
      </p:sp>
      <p:sp>
        <p:nvSpPr>
          <p:cNvPr id="30" name="TextBox 18">
            <a:extLst>
              <a:ext uri="{FF2B5EF4-FFF2-40B4-BE49-F238E27FC236}">
                <a16:creationId xmlns:a16="http://schemas.microsoft.com/office/drawing/2014/main" id="{7BE320B1-7BAE-4221-B0EC-BBEE4CB33792}"/>
              </a:ext>
            </a:extLst>
          </p:cNvPr>
          <p:cNvSpPr txBox="1"/>
          <p:nvPr/>
        </p:nvSpPr>
        <p:spPr>
          <a:xfrm>
            <a:off x="2182494" y="4928338"/>
            <a:ext cx="8188326" cy="369332"/>
          </a:xfrm>
          <a:prstGeom prst="rect">
            <a:avLst/>
          </a:prstGeom>
        </p:spPr>
        <p:txBody>
          <a:bodyPr wrap="square" lIns="0" tIns="0" rIns="0" bIns="0" rtlCol="0" anchor="t">
            <a:spAutoFit/>
          </a:bodyPr>
          <a:lstStyle/>
          <a:p>
            <a:pPr algn="just">
              <a:spcBef>
                <a:spcPct val="0"/>
              </a:spcBef>
            </a:pPr>
            <a:r>
              <a:rPr lang="lv-LV" sz="2400" dirty="0">
                <a:solidFill>
                  <a:srgbClr val="595959"/>
                </a:solidFill>
                <a:latin typeface="Avenir Next LT Pro" panose="020B0504020202020204" pitchFamily="34" charset="-70"/>
                <a:ea typeface="Verdana" panose="020B0604030504040204" pitchFamily="34" charset="0"/>
              </a:rPr>
              <a:t>Ir</a:t>
            </a:r>
            <a:r>
              <a:rPr lang="lv-LV" sz="2400" b="1" dirty="0">
                <a:solidFill>
                  <a:srgbClr val="595959"/>
                </a:solidFill>
                <a:latin typeface="Avenir Next LT Pro" panose="020B0504020202020204" pitchFamily="34" charset="-70"/>
                <a:ea typeface="Verdana" panose="020B0604030504040204" pitchFamily="34" charset="0"/>
              </a:rPr>
              <a:t> </a:t>
            </a:r>
            <a:r>
              <a:rPr lang="lv-LV" sz="2400" b="1" dirty="0">
                <a:solidFill>
                  <a:srgbClr val="00859B"/>
                </a:solidFill>
                <a:latin typeface="Avenir Next LT Pro" panose="020B0504020202020204" pitchFamily="34" charset="-70"/>
                <a:ea typeface="Verdana" panose="020B0604030504040204" pitchFamily="34" charset="0"/>
              </a:rPr>
              <a:t>ierobežota apmaiņa ar komerciāli jūtīgu informāciju</a:t>
            </a:r>
            <a:r>
              <a:rPr lang="lv-LV" sz="2400" dirty="0">
                <a:solidFill>
                  <a:srgbClr val="595959"/>
                </a:solidFill>
                <a:latin typeface="Avenir Next LT Pro" panose="020B0504020202020204" pitchFamily="34" charset="-70"/>
                <a:ea typeface="Verdana" panose="020B0604030504040204" pitchFamily="34" charset="0"/>
              </a:rPr>
              <a:t>.</a:t>
            </a:r>
            <a:endParaRPr lang="en-US" sz="2400" dirty="0">
              <a:solidFill>
                <a:srgbClr val="595959"/>
              </a:solidFill>
              <a:latin typeface="Avenir Next LT Pro" panose="020B0504020202020204" pitchFamily="34" charset="-70"/>
              <a:ea typeface="Verdana" panose="020B0604030504040204" pitchFamily="34" charset="0"/>
            </a:endParaRPr>
          </a:p>
        </p:txBody>
      </p:sp>
      <p:pic>
        <p:nvPicPr>
          <p:cNvPr id="33" name="Graphic 32" descr="Chat bubble with solid fill">
            <a:extLst>
              <a:ext uri="{FF2B5EF4-FFF2-40B4-BE49-F238E27FC236}">
                <a16:creationId xmlns:a16="http://schemas.microsoft.com/office/drawing/2014/main" id="{B9BD61B3-AC2B-4DB1-A2F1-E4E211A933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143" y="4664501"/>
            <a:ext cx="1042069" cy="1042069"/>
          </a:xfrm>
          <a:prstGeom prst="rect">
            <a:avLst/>
          </a:prstGeom>
        </p:spPr>
      </p:pic>
      <p:pic>
        <p:nvPicPr>
          <p:cNvPr id="36" name="Graphic 35" descr="List with solid fill">
            <a:extLst>
              <a:ext uri="{FF2B5EF4-FFF2-40B4-BE49-F238E27FC236}">
                <a16:creationId xmlns:a16="http://schemas.microsoft.com/office/drawing/2014/main" id="{2E69D1A0-E862-4B7F-A9C0-1C43CC2827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442" y="3735813"/>
            <a:ext cx="836006" cy="836006"/>
          </a:xfrm>
          <a:prstGeom prst="rect">
            <a:avLst/>
          </a:prstGeom>
        </p:spPr>
      </p:pic>
      <p:sp>
        <p:nvSpPr>
          <p:cNvPr id="3" name="Rectangle 2">
            <a:extLst>
              <a:ext uri="{FF2B5EF4-FFF2-40B4-BE49-F238E27FC236}">
                <a16:creationId xmlns:a16="http://schemas.microsoft.com/office/drawing/2014/main" id="{6432957B-ADE8-8360-F669-B32075A5C3C5}"/>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
        <p:nvSpPr>
          <p:cNvPr id="4" name="Title 3">
            <a:extLst>
              <a:ext uri="{FF2B5EF4-FFF2-40B4-BE49-F238E27FC236}">
                <a16:creationId xmlns:a16="http://schemas.microsoft.com/office/drawing/2014/main" id="{EFC087D1-F8A6-610E-B642-1C06B2BD346A}"/>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ATĻAUTAS VIENOŠANĀS –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KOPĪGA DALĪBA IEPIRKUMĀ</a:t>
            </a:r>
          </a:p>
        </p:txBody>
      </p:sp>
      <p:pic>
        <p:nvPicPr>
          <p:cNvPr id="6" name="Graphic 5" descr="Thought with solid fill">
            <a:extLst>
              <a:ext uri="{FF2B5EF4-FFF2-40B4-BE49-F238E27FC236}">
                <a16:creationId xmlns:a16="http://schemas.microsoft.com/office/drawing/2014/main" id="{78FFB602-C6BF-0266-3157-D32EBA4454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143" y="2227180"/>
            <a:ext cx="1145252" cy="1145252"/>
          </a:xfrm>
          <a:prstGeom prst="rect">
            <a:avLst/>
          </a:prstGeom>
        </p:spPr>
      </p:pic>
    </p:spTree>
    <p:extLst>
      <p:ext uri="{BB962C8B-B14F-4D97-AF65-F5344CB8AC3E}">
        <p14:creationId xmlns:p14="http://schemas.microsoft.com/office/powerpoint/2010/main" val="948246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7880" y="3429000"/>
            <a:ext cx="7738933" cy="0"/>
          </a:xfrm>
          <a:prstGeom prst="line">
            <a:avLst/>
          </a:prstGeom>
          <a:ln w="9525" cap="rnd">
            <a:solidFill>
              <a:srgbClr val="00859B"/>
            </a:solidFill>
            <a:prstDash val="solid"/>
            <a:headEnd type="none" w="sm" len="sm"/>
            <a:tailEnd type="none" w="sm" len="sm"/>
          </a:ln>
        </p:spPr>
        <p:txBody>
          <a:bodyPr/>
          <a:lstStyle/>
          <a:p>
            <a:endParaRPr lang="lv-LV" dirty="0"/>
          </a:p>
        </p:txBody>
      </p:sp>
      <p:sp>
        <p:nvSpPr>
          <p:cNvPr id="5" name="TextBox 4">
            <a:extLst>
              <a:ext uri="{FF2B5EF4-FFF2-40B4-BE49-F238E27FC236}">
                <a16:creationId xmlns:a16="http://schemas.microsoft.com/office/drawing/2014/main" id="{34D9D11F-667C-077D-1C73-AB329C916DE3}"/>
              </a:ext>
            </a:extLst>
          </p:cNvPr>
          <p:cNvSpPr txBox="1"/>
          <p:nvPr/>
        </p:nvSpPr>
        <p:spPr>
          <a:xfrm>
            <a:off x="651922" y="1928763"/>
            <a:ext cx="6368310" cy="2308324"/>
          </a:xfrm>
          <a:prstGeom prst="rect">
            <a:avLst/>
          </a:prstGeom>
          <a:noFill/>
        </p:spPr>
        <p:txBody>
          <a:bodyPr wrap="square">
            <a:spAutoFit/>
          </a:bodyPr>
          <a:lstStyle/>
          <a:p>
            <a:r>
              <a:rPr lang="lv-LV" sz="4800" b="1" dirty="0">
                <a:solidFill>
                  <a:srgbClr val="00859B"/>
                </a:solidFill>
                <a:effectLst/>
                <a:latin typeface="Avenir Next LT Pro" panose="020B0504020202020204" pitchFamily="34" charset="-70"/>
                <a:ea typeface="Calibri" panose="020F0502020204030204" pitchFamily="34" charset="0"/>
              </a:rPr>
              <a:t>IESTĀDES PIEŅEMTIE LĒMUMI</a:t>
            </a:r>
          </a:p>
          <a:p>
            <a:r>
              <a:rPr lang="lv-LV" sz="4800" b="1" dirty="0">
                <a:solidFill>
                  <a:srgbClr val="F5A623"/>
                </a:solidFill>
                <a:latin typeface="Avenir Next LT Pro" panose="020B0504020202020204" pitchFamily="34" charset="-70"/>
              </a:rPr>
              <a:t>PIEMĒRI</a:t>
            </a:r>
          </a:p>
        </p:txBody>
      </p:sp>
      <p:pic>
        <p:nvPicPr>
          <p:cNvPr id="8" name="Picture 7" descr="A group of men playing chess&#10;&#10;Description automatically generated">
            <a:extLst>
              <a:ext uri="{FF2B5EF4-FFF2-40B4-BE49-F238E27FC236}">
                <a16:creationId xmlns:a16="http://schemas.microsoft.com/office/drawing/2014/main" id="{9DB06E08-265A-247F-206A-DA8CCEF00E5D}"/>
              </a:ext>
            </a:extLst>
          </p:cNvPr>
          <p:cNvPicPr>
            <a:picLocks noChangeAspect="1"/>
          </p:cNvPicPr>
          <p:nvPr/>
        </p:nvPicPr>
        <p:blipFill>
          <a:blip r:embed="rId2"/>
          <a:stretch>
            <a:fillRect/>
          </a:stretch>
        </p:blipFill>
        <p:spPr>
          <a:xfrm>
            <a:off x="6508711" y="0"/>
            <a:ext cx="7461932" cy="7461932"/>
          </a:xfrm>
          <a:prstGeom prst="rect">
            <a:avLst/>
          </a:prstGeom>
        </p:spPr>
      </p:pic>
    </p:spTree>
    <p:extLst>
      <p:ext uri="{BB962C8B-B14F-4D97-AF65-F5344CB8AC3E}">
        <p14:creationId xmlns:p14="http://schemas.microsoft.com/office/powerpoint/2010/main" val="3811697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uitcase">
            <a:extLst>
              <a:ext uri="{FF2B5EF4-FFF2-40B4-BE49-F238E27FC236}">
                <a16:creationId xmlns:a16="http://schemas.microsoft.com/office/drawing/2014/main" id="{861DCAB8-C1F9-4DF9-9FAE-9DD725628F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5552" y="1568886"/>
            <a:ext cx="3125754" cy="3125754"/>
          </a:xfrm>
          <a:prstGeom prst="rect">
            <a:avLst/>
          </a:prstGeom>
        </p:spPr>
      </p:pic>
      <p:sp>
        <p:nvSpPr>
          <p:cNvPr id="12" name="Rectangle 11">
            <a:extLst>
              <a:ext uri="{FF2B5EF4-FFF2-40B4-BE49-F238E27FC236}">
                <a16:creationId xmlns:a16="http://schemas.microsoft.com/office/drawing/2014/main" id="{20916EEC-1208-4447-A47E-E309E280D934}"/>
              </a:ext>
            </a:extLst>
          </p:cNvPr>
          <p:cNvSpPr/>
          <p:nvPr/>
        </p:nvSpPr>
        <p:spPr>
          <a:xfrm>
            <a:off x="1743903" y="2526676"/>
            <a:ext cx="1909051" cy="1569660"/>
          </a:xfrm>
          <a:prstGeom prst="rect">
            <a:avLst/>
          </a:prstGeom>
        </p:spPr>
        <p:txBody>
          <a:bodyPr wrap="square">
            <a:spAutoFit/>
          </a:bodyPr>
          <a:lstStyle/>
          <a:p>
            <a:pPr algn="ctr"/>
            <a:r>
              <a:rPr lang="lv-LV" sz="9600" b="1" dirty="0">
                <a:solidFill>
                  <a:schemeClr val="tx1">
                    <a:lumMod val="65000"/>
                    <a:lumOff val="35000"/>
                  </a:schemeClr>
                </a:solidFill>
                <a:ea typeface="Verdana" panose="020B0604030504040204" pitchFamily="34" charset="0"/>
              </a:rPr>
              <a:t>10</a:t>
            </a:r>
          </a:p>
        </p:txBody>
      </p:sp>
      <p:pic>
        <p:nvPicPr>
          <p:cNvPr id="9" name="Graphic 8" descr="Handshake">
            <a:extLst>
              <a:ext uri="{FF2B5EF4-FFF2-40B4-BE49-F238E27FC236}">
                <a16:creationId xmlns:a16="http://schemas.microsoft.com/office/drawing/2014/main" id="{3BC81D32-4FCF-48D5-A2DA-D7722D1055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50633" y="3131763"/>
            <a:ext cx="2311050" cy="2311050"/>
          </a:xfrm>
          <a:prstGeom prst="rect">
            <a:avLst/>
          </a:prstGeom>
        </p:spPr>
      </p:pic>
      <p:sp>
        <p:nvSpPr>
          <p:cNvPr id="13" name="Rectangle 12">
            <a:extLst>
              <a:ext uri="{FF2B5EF4-FFF2-40B4-BE49-F238E27FC236}">
                <a16:creationId xmlns:a16="http://schemas.microsoft.com/office/drawing/2014/main" id="{E742962F-A682-4434-9F7A-86B99DB8BBB7}"/>
              </a:ext>
            </a:extLst>
          </p:cNvPr>
          <p:cNvSpPr/>
          <p:nvPr/>
        </p:nvSpPr>
        <p:spPr>
          <a:xfrm>
            <a:off x="5926910" y="1250455"/>
            <a:ext cx="6096000" cy="4357090"/>
          </a:xfrm>
          <a:prstGeom prst="rect">
            <a:avLst/>
          </a:prstGeom>
        </p:spPr>
        <p:txBody>
          <a:bodyPr>
            <a:spAutoFit/>
          </a:bodyPr>
          <a:lstStyle/>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«VELVE»</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«SKONTO BŪVE»</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«RE &amp; RE»</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«MERKS»</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«RERE BŪVE»</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«LATVIJAS ENERGOCELTNIEKS»</a:t>
            </a:r>
          </a:p>
          <a:p>
            <a:pPr algn="ctr">
              <a:lnSpc>
                <a:spcPct val="107000"/>
              </a:lnSpc>
              <a:spcAft>
                <a:spcPts val="800"/>
              </a:spcAft>
            </a:pPr>
            <a:endPar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endParaRP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«ARČERS»</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AS «LNK Industries»</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«ABORA»</a:t>
            </a:r>
          </a:p>
          <a:p>
            <a:pPr algn="ctr">
              <a:lnSpc>
                <a:spcPct val="107000"/>
              </a:lnSpc>
              <a:spcAft>
                <a:spcPts val="800"/>
              </a:spcAft>
            </a:pP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SIA «RBSSKALS </a:t>
            </a:r>
            <a:r>
              <a:rPr lang="lv-LV" b="1" dirty="0" err="1">
                <a:solidFill>
                  <a:srgbClr val="595959"/>
                </a:solidFill>
                <a:latin typeface="Verdana" panose="020B0604030504040204" pitchFamily="34" charset="0"/>
                <a:ea typeface="Verdana" panose="020B0604030504040204" pitchFamily="34" charset="0"/>
                <a:cs typeface="Times New Roman" panose="02020603050405020304" pitchFamily="18" charset="0"/>
              </a:rPr>
              <a:t>Būvvadība</a:t>
            </a:r>
            <a:r>
              <a:rPr lang="lv-LV" b="1" dirty="0">
                <a:solidFill>
                  <a:srgbClr val="595959"/>
                </a:solidFill>
                <a:latin typeface="Verdana" panose="020B0604030504040204" pitchFamily="34" charset="0"/>
                <a:ea typeface="Verdana" panose="020B0604030504040204" pitchFamily="34"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id="{4CB6940D-9CF1-4151-B7C4-15380633F4E7}"/>
              </a:ext>
            </a:extLst>
          </p:cNvPr>
          <p:cNvCxnSpPr>
            <a:cxnSpLocks/>
          </p:cNvCxnSpPr>
          <p:nvPr/>
        </p:nvCxnSpPr>
        <p:spPr>
          <a:xfrm>
            <a:off x="5926910" y="1807586"/>
            <a:ext cx="0" cy="3193244"/>
          </a:xfrm>
          <a:prstGeom prst="line">
            <a:avLst/>
          </a:prstGeom>
          <a:ln w="12700">
            <a:solidFill>
              <a:srgbClr val="00859B"/>
            </a:solidFill>
          </a:ln>
        </p:spPr>
        <p:style>
          <a:lnRef idx="1">
            <a:schemeClr val="accent1"/>
          </a:lnRef>
          <a:fillRef idx="0">
            <a:schemeClr val="accent1"/>
          </a:fillRef>
          <a:effectRef idx="0">
            <a:schemeClr val="accent1"/>
          </a:effectRef>
          <a:fontRef idx="minor">
            <a:schemeClr val="tx1"/>
          </a:fontRef>
        </p:style>
      </p:cxnSp>
      <p:pic>
        <p:nvPicPr>
          <p:cNvPr id="16" name="Graphic 15" descr="Meeting">
            <a:extLst>
              <a:ext uri="{FF2B5EF4-FFF2-40B4-BE49-F238E27FC236}">
                <a16:creationId xmlns:a16="http://schemas.microsoft.com/office/drawing/2014/main" id="{5CD2F4E0-5881-4C6D-8961-2A7FA1E93D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75635" y="330200"/>
            <a:ext cx="1566644" cy="1566644"/>
          </a:xfrm>
          <a:prstGeom prst="rect">
            <a:avLst/>
          </a:prstGeom>
        </p:spPr>
      </p:pic>
      <p:sp>
        <p:nvSpPr>
          <p:cNvPr id="17" name="TextBox 16">
            <a:extLst>
              <a:ext uri="{FF2B5EF4-FFF2-40B4-BE49-F238E27FC236}">
                <a16:creationId xmlns:a16="http://schemas.microsoft.com/office/drawing/2014/main" id="{653EB11B-A0A3-47A4-A891-7C0100980A87}"/>
              </a:ext>
            </a:extLst>
          </p:cNvPr>
          <p:cNvSpPr txBox="1"/>
          <p:nvPr/>
        </p:nvSpPr>
        <p:spPr>
          <a:xfrm>
            <a:off x="11006084" y="123669"/>
            <a:ext cx="1566644" cy="1631344"/>
          </a:xfrm>
          <a:prstGeom prst="rect">
            <a:avLst/>
          </a:prstGeom>
          <a:noFill/>
        </p:spPr>
        <p:txBody>
          <a:bodyPr wrap="square" rtlCol="0">
            <a:spAutoFit/>
          </a:bodyPr>
          <a:lstStyle/>
          <a:p>
            <a:r>
              <a:rPr lang="lv-LV" sz="10001" dirty="0">
                <a:solidFill>
                  <a:srgbClr val="C9C9C9"/>
                </a:solidFill>
                <a:latin typeface="Verdana" panose="020B0604030504040204" pitchFamily="34" charset="0"/>
                <a:ea typeface="Verdana" panose="020B0604030504040204" pitchFamily="34" charset="0"/>
              </a:rPr>
              <a:t>1</a:t>
            </a:r>
          </a:p>
        </p:txBody>
      </p:sp>
      <p:pic>
        <p:nvPicPr>
          <p:cNvPr id="18" name="Graphic 17" descr="Meeting">
            <a:extLst>
              <a:ext uri="{FF2B5EF4-FFF2-40B4-BE49-F238E27FC236}">
                <a16:creationId xmlns:a16="http://schemas.microsoft.com/office/drawing/2014/main" id="{73E62381-A351-47E3-AA08-054CEF9933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5635" y="5215156"/>
            <a:ext cx="1566644" cy="1566644"/>
          </a:xfrm>
          <a:prstGeom prst="rect">
            <a:avLst/>
          </a:prstGeom>
        </p:spPr>
      </p:pic>
      <p:sp>
        <p:nvSpPr>
          <p:cNvPr id="19" name="TextBox 18">
            <a:extLst>
              <a:ext uri="{FF2B5EF4-FFF2-40B4-BE49-F238E27FC236}">
                <a16:creationId xmlns:a16="http://schemas.microsoft.com/office/drawing/2014/main" id="{6C54EEF6-FE0E-4FC6-B1A9-1B1BA4EF827E}"/>
              </a:ext>
            </a:extLst>
          </p:cNvPr>
          <p:cNvSpPr txBox="1"/>
          <p:nvPr/>
        </p:nvSpPr>
        <p:spPr>
          <a:xfrm>
            <a:off x="11006084" y="4928433"/>
            <a:ext cx="1566644" cy="1631344"/>
          </a:xfrm>
          <a:prstGeom prst="rect">
            <a:avLst/>
          </a:prstGeom>
          <a:noFill/>
        </p:spPr>
        <p:txBody>
          <a:bodyPr wrap="square" rtlCol="0">
            <a:spAutoFit/>
          </a:bodyPr>
          <a:lstStyle/>
          <a:p>
            <a:r>
              <a:rPr lang="lv-LV" sz="10001" dirty="0">
                <a:solidFill>
                  <a:srgbClr val="C9C9C9"/>
                </a:solidFill>
                <a:latin typeface="Verdana" panose="020B0604030504040204" pitchFamily="34" charset="0"/>
                <a:ea typeface="Verdana" panose="020B0604030504040204" pitchFamily="34" charset="0"/>
              </a:rPr>
              <a:t>2</a:t>
            </a:r>
          </a:p>
        </p:txBody>
      </p:sp>
      <p:sp>
        <p:nvSpPr>
          <p:cNvPr id="20" name="Rectangle 19">
            <a:extLst>
              <a:ext uri="{FF2B5EF4-FFF2-40B4-BE49-F238E27FC236}">
                <a16:creationId xmlns:a16="http://schemas.microsoft.com/office/drawing/2014/main" id="{515CBD3E-C6CC-417B-AB44-9C00330D2498}"/>
              </a:ext>
            </a:extLst>
          </p:cNvPr>
          <p:cNvSpPr/>
          <p:nvPr/>
        </p:nvSpPr>
        <p:spPr>
          <a:xfrm>
            <a:off x="1443450" y="4420958"/>
            <a:ext cx="2669884" cy="338554"/>
          </a:xfrm>
          <a:prstGeom prst="rect">
            <a:avLst/>
          </a:prstGeom>
        </p:spPr>
        <p:txBody>
          <a:bodyPr wrap="square">
            <a:spAutoFit/>
          </a:bodyPr>
          <a:lstStyle/>
          <a:p>
            <a:pPr algn="ctr"/>
            <a:r>
              <a:rPr lang="lv-LV" sz="1600" dirty="0">
                <a:solidFill>
                  <a:srgbClr val="BDBFC3"/>
                </a:solidFill>
                <a:latin typeface="Avenir Next LT Pro Demi" panose="020B0704020202020204" pitchFamily="34" charset="-70"/>
                <a:ea typeface="Verdana" panose="020B0604030504040204" pitchFamily="34" charset="0"/>
              </a:rPr>
              <a:t>2015. - 2018. </a:t>
            </a:r>
          </a:p>
        </p:txBody>
      </p:sp>
      <p:sp>
        <p:nvSpPr>
          <p:cNvPr id="21" name="Rectangle 20">
            <a:extLst>
              <a:ext uri="{FF2B5EF4-FFF2-40B4-BE49-F238E27FC236}">
                <a16:creationId xmlns:a16="http://schemas.microsoft.com/office/drawing/2014/main" id="{1E36930D-096B-47BB-B8F1-54662DF956C2}"/>
              </a:ext>
            </a:extLst>
          </p:cNvPr>
          <p:cNvSpPr/>
          <p:nvPr/>
        </p:nvSpPr>
        <p:spPr>
          <a:xfrm>
            <a:off x="1915375" y="4699834"/>
            <a:ext cx="1726034" cy="338554"/>
          </a:xfrm>
          <a:prstGeom prst="rect">
            <a:avLst/>
          </a:prstGeom>
        </p:spPr>
        <p:txBody>
          <a:bodyPr wrap="square">
            <a:spAutoFit/>
          </a:bodyPr>
          <a:lstStyle/>
          <a:p>
            <a:pPr algn="ctr"/>
            <a:r>
              <a:rPr lang="lv-LV" sz="1600" dirty="0">
                <a:solidFill>
                  <a:srgbClr val="BDBFC3"/>
                </a:solidFill>
                <a:latin typeface="Avenir Next LT Pro Demi" panose="020B0704020202020204" pitchFamily="34" charset="-70"/>
                <a:ea typeface="Verdana" panose="020B0604030504040204" pitchFamily="34" charset="0"/>
              </a:rPr>
              <a:t>12 tikšanās</a:t>
            </a:r>
          </a:p>
        </p:txBody>
      </p:sp>
      <p:sp>
        <p:nvSpPr>
          <p:cNvPr id="22" name="Rectangle 21">
            <a:extLst>
              <a:ext uri="{FF2B5EF4-FFF2-40B4-BE49-F238E27FC236}">
                <a16:creationId xmlns:a16="http://schemas.microsoft.com/office/drawing/2014/main" id="{908FC548-6941-4DAF-8BAC-88AF123D5A57}"/>
              </a:ext>
            </a:extLst>
          </p:cNvPr>
          <p:cNvSpPr/>
          <p:nvPr/>
        </p:nvSpPr>
        <p:spPr>
          <a:xfrm>
            <a:off x="1189728" y="4977944"/>
            <a:ext cx="3177328" cy="338554"/>
          </a:xfrm>
          <a:prstGeom prst="rect">
            <a:avLst/>
          </a:prstGeom>
        </p:spPr>
        <p:txBody>
          <a:bodyPr wrap="square">
            <a:spAutoFit/>
          </a:bodyPr>
          <a:lstStyle/>
          <a:p>
            <a:pPr algn="ctr"/>
            <a:r>
              <a:rPr lang="lv-LV" sz="1600" dirty="0">
                <a:solidFill>
                  <a:srgbClr val="BDBFC3"/>
                </a:solidFill>
                <a:latin typeface="Avenir Next LT Pro Demi" panose="020B0704020202020204" pitchFamily="34" charset="-70"/>
                <a:ea typeface="Verdana" panose="020B0604030504040204" pitchFamily="34" charset="0"/>
              </a:rPr>
              <a:t>vismaz 3x gadā</a:t>
            </a:r>
          </a:p>
        </p:txBody>
      </p:sp>
      <p:sp>
        <p:nvSpPr>
          <p:cNvPr id="3" name="TextBox 2">
            <a:extLst>
              <a:ext uri="{FF2B5EF4-FFF2-40B4-BE49-F238E27FC236}">
                <a16:creationId xmlns:a16="http://schemas.microsoft.com/office/drawing/2014/main" id="{23D53CF7-3926-4FA0-8A12-0A24DF8C1E97}"/>
              </a:ext>
            </a:extLst>
          </p:cNvPr>
          <p:cNvSpPr txBox="1"/>
          <p:nvPr/>
        </p:nvSpPr>
        <p:spPr>
          <a:xfrm>
            <a:off x="408335" y="5661245"/>
            <a:ext cx="4641574" cy="707886"/>
          </a:xfrm>
          <a:prstGeom prst="rect">
            <a:avLst/>
          </a:prstGeom>
          <a:noFill/>
        </p:spPr>
        <p:txBody>
          <a:bodyPr wrap="square" rtlCol="0">
            <a:spAutoFit/>
          </a:bodyPr>
          <a:lstStyle/>
          <a:p>
            <a:pPr algn="ctr"/>
            <a:r>
              <a:rPr lang="lv-LV" sz="2000" b="1" dirty="0">
                <a:solidFill>
                  <a:srgbClr val="F5A623"/>
                </a:solidFill>
                <a:highlight>
                  <a:srgbClr val="00859B"/>
                </a:highlight>
                <a:latin typeface="Avenir Next LT Pro" panose="020B0504020202020204" pitchFamily="34" charset="-70"/>
                <a:ea typeface="Verdana" panose="020B0604030504040204" pitchFamily="34" charset="0"/>
              </a:rPr>
              <a:t>PIEMĒROTAIS SODS:</a:t>
            </a:r>
          </a:p>
          <a:p>
            <a:pPr algn="ctr"/>
            <a:r>
              <a:rPr lang="lv-LV" sz="2000" b="1" dirty="0">
                <a:solidFill>
                  <a:schemeClr val="tx1">
                    <a:lumMod val="85000"/>
                    <a:lumOff val="15000"/>
                  </a:schemeClr>
                </a:solidFill>
                <a:latin typeface="Avenir Next LT Pro Demi" panose="020B0704020202020204" pitchFamily="34" charset="-70"/>
                <a:ea typeface="Verdana" panose="020B0604030504040204" pitchFamily="34" charset="0"/>
              </a:rPr>
              <a:t>16 652 027,35</a:t>
            </a:r>
            <a:r>
              <a:rPr lang="lv-LV" sz="2000" dirty="0">
                <a:solidFill>
                  <a:schemeClr val="tx1">
                    <a:lumMod val="85000"/>
                    <a:lumOff val="15000"/>
                  </a:schemeClr>
                </a:solidFill>
                <a:latin typeface="Avenir Next LT Pro Demi" panose="020B0704020202020204" pitchFamily="34" charset="-70"/>
                <a:ea typeface="Verdana" panose="020B0604030504040204" pitchFamily="34" charset="0"/>
              </a:rPr>
              <a:t> EUR</a:t>
            </a:r>
          </a:p>
        </p:txBody>
      </p:sp>
      <p:sp>
        <p:nvSpPr>
          <p:cNvPr id="2" name="Title 3">
            <a:extLst>
              <a:ext uri="{FF2B5EF4-FFF2-40B4-BE49-F238E27FC236}">
                <a16:creationId xmlns:a16="http://schemas.microsoft.com/office/drawing/2014/main" id="{5EB22965-CFAB-6249-5E3F-30006272DF3F}"/>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lv-LV" altLang="lv-LV" sz="3200" b="1" dirty="0">
                <a:latin typeface="Avenir Next LT Pro" panose="020B0504020202020204" pitchFamily="34" charset="-70"/>
                <a:ea typeface="Verdana" panose="020B0604030504040204" pitchFamily="34" charset="0"/>
              </a:rPr>
              <a:t>BŪVNIEKU LIETA</a:t>
            </a:r>
            <a:endPar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endParaRPr>
          </a:p>
        </p:txBody>
      </p:sp>
      <p:sp>
        <p:nvSpPr>
          <p:cNvPr id="4" name="Rectangle 3">
            <a:extLst>
              <a:ext uri="{FF2B5EF4-FFF2-40B4-BE49-F238E27FC236}">
                <a16:creationId xmlns:a16="http://schemas.microsoft.com/office/drawing/2014/main" id="{20FBF9E8-78A5-0656-E665-1018A6B1C380}"/>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2141129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3EE5BE66-EF76-4AD1-BD7C-A7BF571E5A9B}"/>
              </a:ext>
            </a:extLst>
          </p:cNvPr>
          <p:cNvSpPr txBox="1">
            <a:spLocks/>
          </p:cNvSpPr>
          <p:nvPr/>
        </p:nvSpPr>
        <p:spPr>
          <a:xfrm>
            <a:off x="193877" y="165100"/>
            <a:ext cx="11303508" cy="9227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v-LV" altLang="lv-LV" sz="2800" b="1" dirty="0">
              <a:solidFill>
                <a:schemeClr val="bg1"/>
              </a:solidFill>
              <a:highlight>
                <a:srgbClr val="00859B"/>
              </a:highlight>
              <a:latin typeface="Verdana" panose="020B0604030504040204" pitchFamily="34" charset="0"/>
              <a:ea typeface="+mn-ea"/>
              <a:cs typeface="+mn-cs"/>
            </a:endParaRPr>
          </a:p>
        </p:txBody>
      </p:sp>
      <p:sp>
        <p:nvSpPr>
          <p:cNvPr id="3" name="Title 3">
            <a:extLst>
              <a:ext uri="{FF2B5EF4-FFF2-40B4-BE49-F238E27FC236}">
                <a16:creationId xmlns:a16="http://schemas.microsoft.com/office/drawing/2014/main" id="{98B6D2B6-4C20-0A40-82DD-69BB8A6254CF}"/>
              </a:ext>
            </a:extLst>
          </p:cNvPr>
          <p:cNvSpPr txBox="1">
            <a:spLocks/>
          </p:cNvSpPr>
          <p:nvPr/>
        </p:nvSpPr>
        <p:spPr>
          <a:xfrm>
            <a:off x="588894" y="504936"/>
            <a:ext cx="11014211" cy="80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lv-LV" altLang="lv-LV" sz="3200" b="1" dirty="0">
                <a:latin typeface="Avenir Next LT Pro" panose="020B0504020202020204" pitchFamily="34" charset="-70"/>
                <a:ea typeface="Verdana" panose="020B0604030504040204" pitchFamily="34" charset="0"/>
              </a:rPr>
              <a:t>AUTOBUSU KARTELIS</a:t>
            </a:r>
            <a:endPar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endParaRPr>
          </a:p>
        </p:txBody>
      </p:sp>
      <p:sp>
        <p:nvSpPr>
          <p:cNvPr id="6" name="TextBox 5">
            <a:extLst>
              <a:ext uri="{FF2B5EF4-FFF2-40B4-BE49-F238E27FC236}">
                <a16:creationId xmlns:a16="http://schemas.microsoft.com/office/drawing/2014/main" id="{1CA3F1A8-7CE0-42ED-52EA-7724F7DA109D}"/>
              </a:ext>
            </a:extLst>
          </p:cNvPr>
          <p:cNvSpPr txBox="1"/>
          <p:nvPr/>
        </p:nvSpPr>
        <p:spPr>
          <a:xfrm>
            <a:off x="588894" y="1652844"/>
            <a:ext cx="6766946" cy="1015663"/>
          </a:xfrm>
          <a:prstGeom prst="rect">
            <a:avLst/>
          </a:prstGeom>
          <a:noFill/>
        </p:spPr>
        <p:txBody>
          <a:bodyPr wrap="square">
            <a:spAutoFit/>
          </a:bodyPr>
          <a:lstStyle/>
          <a:p>
            <a:pPr marL="0" indent="0">
              <a:buNone/>
            </a:pPr>
            <a:r>
              <a:rPr lang="lv-LV" sz="2000" i="1" dirty="0">
                <a:effectLst/>
                <a:latin typeface="Avenir Next LT Pro" panose="020B0504020202020204" pitchFamily="34" charset="-70"/>
                <a:ea typeface="Calibri" panose="020F0502020204030204" pitchFamily="34" charset="0"/>
              </a:rPr>
              <a:t>Konkurences likuma 11. panta pirmās daļas un </a:t>
            </a:r>
          </a:p>
          <a:p>
            <a:pPr marL="0" indent="0">
              <a:buNone/>
            </a:pPr>
            <a:r>
              <a:rPr lang="lv-LV" sz="2000" i="1" dirty="0">
                <a:effectLst/>
                <a:latin typeface="Avenir Next LT Pro" panose="020B0504020202020204" pitchFamily="34" charset="-70"/>
                <a:ea typeface="Calibri" panose="020F0502020204030204" pitchFamily="34" charset="0"/>
              </a:rPr>
              <a:t>Līguma par Eiropas Savienības darbību 101. panta 1. punktā noteiktais vienošanās aizliegums</a:t>
            </a:r>
            <a:endParaRPr lang="en-GB" sz="2400" b="1" i="1" dirty="0">
              <a:solidFill>
                <a:srgbClr val="393939"/>
              </a:solidFill>
              <a:latin typeface="Avenir Next LT Pro" panose="020B0504020202020204" pitchFamily="34" charset="-70"/>
              <a:ea typeface="Verdana" panose="020B0604030504040204" pitchFamily="34" charset="0"/>
            </a:endParaRPr>
          </a:p>
        </p:txBody>
      </p:sp>
      <p:pic>
        <p:nvPicPr>
          <p:cNvPr id="12" name="Picture 11" descr="Icon&#10;&#10;Description automatically generated">
            <a:extLst>
              <a:ext uri="{FF2B5EF4-FFF2-40B4-BE49-F238E27FC236}">
                <a16:creationId xmlns:a16="http://schemas.microsoft.com/office/drawing/2014/main" id="{DE9718E8-8827-5AD0-2837-D224C4844A4C}"/>
              </a:ext>
            </a:extLst>
          </p:cNvPr>
          <p:cNvPicPr>
            <a:picLocks noChangeAspect="1"/>
          </p:cNvPicPr>
          <p:nvPr/>
        </p:nvPicPr>
        <p:blipFill rotWithShape="1">
          <a:blip r:embed="rId2">
            <a:extLst>
              <a:ext uri="{28A0092B-C50C-407E-A947-70E740481C1C}">
                <a14:useLocalDpi xmlns:a14="http://schemas.microsoft.com/office/drawing/2010/main" val="0"/>
              </a:ext>
            </a:extLst>
          </a:blip>
          <a:srcRect r="6612"/>
          <a:stretch/>
        </p:blipFill>
        <p:spPr>
          <a:xfrm>
            <a:off x="6229921" y="626466"/>
            <a:ext cx="5768201" cy="5373394"/>
          </a:xfrm>
          <a:prstGeom prst="rect">
            <a:avLst/>
          </a:prstGeom>
        </p:spPr>
      </p:pic>
      <p:pic>
        <p:nvPicPr>
          <p:cNvPr id="13" name="Graphic 12" descr="Handshake outline">
            <a:extLst>
              <a:ext uri="{FF2B5EF4-FFF2-40B4-BE49-F238E27FC236}">
                <a16:creationId xmlns:a16="http://schemas.microsoft.com/office/drawing/2014/main" id="{6ED92F84-9472-A96D-42D2-BC4D11371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4952" y="3195903"/>
            <a:ext cx="1365341" cy="1365341"/>
          </a:xfrm>
          <a:prstGeom prst="rect">
            <a:avLst/>
          </a:prstGeom>
        </p:spPr>
      </p:pic>
      <p:sp>
        <p:nvSpPr>
          <p:cNvPr id="22" name="TextBox 21">
            <a:extLst>
              <a:ext uri="{FF2B5EF4-FFF2-40B4-BE49-F238E27FC236}">
                <a16:creationId xmlns:a16="http://schemas.microsoft.com/office/drawing/2014/main" id="{E71B78D9-3108-B215-6C24-C3485DA9BB20}"/>
              </a:ext>
            </a:extLst>
          </p:cNvPr>
          <p:cNvSpPr txBox="1"/>
          <p:nvPr/>
        </p:nvSpPr>
        <p:spPr>
          <a:xfrm>
            <a:off x="588894" y="4561244"/>
            <a:ext cx="5507106" cy="707886"/>
          </a:xfrm>
          <a:prstGeom prst="rect">
            <a:avLst/>
          </a:prstGeom>
          <a:noFill/>
        </p:spPr>
        <p:txBody>
          <a:bodyPr wrap="square">
            <a:spAutoFit/>
          </a:bodyPr>
          <a:lstStyle/>
          <a:p>
            <a:r>
              <a:rPr lang="lv-LV" sz="2000" dirty="0">
                <a:solidFill>
                  <a:srgbClr val="393939"/>
                </a:solidFill>
                <a:latin typeface="Avenir Next LT Pro" panose="020B0504020202020204" pitchFamily="34" charset="-70"/>
                <a:ea typeface="Verdana" panose="020B0604030504040204" pitchFamily="34" charset="0"/>
              </a:rPr>
              <a:t>Vienojas par piedalīšanās formu – individuāli vai veidojot apvienības</a:t>
            </a:r>
            <a:endParaRPr lang="en-GB" sz="2000" b="1" dirty="0">
              <a:solidFill>
                <a:srgbClr val="393939"/>
              </a:solidFill>
              <a:latin typeface="Avenir Next LT Pro" panose="020B0504020202020204" pitchFamily="34" charset="-70"/>
              <a:ea typeface="Verdana" panose="020B0604030504040204" pitchFamily="34" charset="0"/>
            </a:endParaRPr>
          </a:p>
        </p:txBody>
      </p:sp>
      <p:sp>
        <p:nvSpPr>
          <p:cNvPr id="25" name="TextBox 24">
            <a:extLst>
              <a:ext uri="{FF2B5EF4-FFF2-40B4-BE49-F238E27FC236}">
                <a16:creationId xmlns:a16="http://schemas.microsoft.com/office/drawing/2014/main" id="{E84BC509-6F4F-DB16-1EAD-BB4B74375D38}"/>
              </a:ext>
            </a:extLst>
          </p:cNvPr>
          <p:cNvSpPr txBox="1"/>
          <p:nvPr/>
        </p:nvSpPr>
        <p:spPr>
          <a:xfrm>
            <a:off x="588894" y="3064020"/>
            <a:ext cx="6135994" cy="734476"/>
          </a:xfrm>
          <a:prstGeom prst="rect">
            <a:avLst/>
          </a:prstGeom>
          <a:noFill/>
        </p:spPr>
        <p:txBody>
          <a:bodyPr wrap="square">
            <a:spAutoFit/>
          </a:bodyPr>
          <a:lstStyle/>
          <a:p>
            <a:pPr marL="0" indent="0">
              <a:buNone/>
            </a:pPr>
            <a:r>
              <a:rPr lang="lv-LV" sz="2000" b="1" dirty="0" err="1">
                <a:solidFill>
                  <a:srgbClr val="393939"/>
                </a:solidFill>
                <a:latin typeface="Avenir Next LT Pro" panose="020B0504020202020204" pitchFamily="34" charset="-70"/>
                <a:ea typeface="Verdana" panose="020B0604030504040204" pitchFamily="34" charset="0"/>
              </a:rPr>
              <a:t>Lotu</a:t>
            </a:r>
            <a:r>
              <a:rPr lang="lv-LV" sz="2000" b="1" dirty="0">
                <a:solidFill>
                  <a:srgbClr val="393939"/>
                </a:solidFill>
                <a:latin typeface="Avenir Next LT Pro" panose="020B0504020202020204" pitchFamily="34" charset="-70"/>
                <a:ea typeface="Verdana" panose="020B0604030504040204" pitchFamily="34" charset="0"/>
              </a:rPr>
              <a:t> (to daļu) sadale </a:t>
            </a:r>
          </a:p>
          <a:p>
            <a:pPr marL="342900" indent="-342900">
              <a:buFont typeface="Arial" panose="020B0604020202020204" pitchFamily="34" charset="0"/>
              <a:buChar char="•"/>
            </a:pPr>
            <a:r>
              <a:rPr lang="lv-LV" sz="2000" dirty="0">
                <a:solidFill>
                  <a:srgbClr val="393939"/>
                </a:solidFill>
                <a:latin typeface="Avenir Next LT Pro" panose="020B0504020202020204" pitchFamily="34" charset="-70"/>
                <a:ea typeface="Verdana" panose="020B0604030504040204" pitchFamily="34" charset="0"/>
              </a:rPr>
              <a:t>katram pietuvināti 15 milj. km gadā</a:t>
            </a:r>
          </a:p>
        </p:txBody>
      </p:sp>
      <p:sp>
        <p:nvSpPr>
          <p:cNvPr id="26" name="TextBox 25">
            <a:extLst>
              <a:ext uri="{FF2B5EF4-FFF2-40B4-BE49-F238E27FC236}">
                <a16:creationId xmlns:a16="http://schemas.microsoft.com/office/drawing/2014/main" id="{CDBA2F21-BC7B-57ED-342A-0C4D89ACA70C}"/>
              </a:ext>
            </a:extLst>
          </p:cNvPr>
          <p:cNvSpPr txBox="1"/>
          <p:nvPr/>
        </p:nvSpPr>
        <p:spPr>
          <a:xfrm>
            <a:off x="588894" y="3798496"/>
            <a:ext cx="5992881" cy="707886"/>
          </a:xfrm>
          <a:prstGeom prst="rect">
            <a:avLst/>
          </a:prstGeom>
          <a:noFill/>
        </p:spPr>
        <p:txBody>
          <a:bodyPr wrap="square">
            <a:spAutoFit/>
          </a:bodyPr>
          <a:lstStyle/>
          <a:p>
            <a:r>
              <a:rPr lang="lv-LV" sz="2000" dirty="0">
                <a:solidFill>
                  <a:srgbClr val="393939"/>
                </a:solidFill>
                <a:latin typeface="Avenir Next LT Pro" panose="020B0504020202020204" pitchFamily="34" charset="-70"/>
                <a:ea typeface="Verdana" panose="020B0604030504040204" pitchFamily="34" charset="0"/>
              </a:rPr>
              <a:t>Vienojas par piedalīšanos vai nepiedalīšanos konkrētā </a:t>
            </a:r>
            <a:r>
              <a:rPr lang="lv-LV" sz="2000" dirty="0" err="1">
                <a:solidFill>
                  <a:srgbClr val="393939"/>
                </a:solidFill>
                <a:latin typeface="Avenir Next LT Pro" panose="020B0504020202020204" pitchFamily="34" charset="-70"/>
                <a:ea typeface="Verdana" panose="020B0604030504040204" pitchFamily="34" charset="0"/>
              </a:rPr>
              <a:t>lotē</a:t>
            </a:r>
            <a:endParaRPr lang="lv-LV" sz="2000" dirty="0">
              <a:solidFill>
                <a:srgbClr val="393939"/>
              </a:solidFill>
              <a:latin typeface="Avenir Next LT Pro" panose="020B0504020202020204" pitchFamily="34" charset="-70"/>
              <a:ea typeface="Verdana" panose="020B0604030504040204" pitchFamily="34" charset="0"/>
            </a:endParaRPr>
          </a:p>
        </p:txBody>
      </p:sp>
      <p:sp>
        <p:nvSpPr>
          <p:cNvPr id="2" name="Rectangle 1">
            <a:extLst>
              <a:ext uri="{FF2B5EF4-FFF2-40B4-BE49-F238E27FC236}">
                <a16:creationId xmlns:a16="http://schemas.microsoft.com/office/drawing/2014/main" id="{E000CD47-A65A-3C4B-C478-250B8AD1FC68}"/>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2240983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group of people wearing hardhats&#10;&#10;Description automatically generated">
            <a:extLst>
              <a:ext uri="{FF2B5EF4-FFF2-40B4-BE49-F238E27FC236}">
                <a16:creationId xmlns:a16="http://schemas.microsoft.com/office/drawing/2014/main" id="{C602C16F-447D-2E89-940C-1922053CBA72}"/>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809133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9" name="Rectangle 18">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orange circles with black text&#10;&#10;Description automatically generated">
            <a:extLst>
              <a:ext uri="{FF2B5EF4-FFF2-40B4-BE49-F238E27FC236}">
                <a16:creationId xmlns:a16="http://schemas.microsoft.com/office/drawing/2014/main" id="{EA7E899B-60C4-A1A1-F8BD-17F9617253B3}"/>
              </a:ext>
            </a:extLst>
          </p:cNvPr>
          <p:cNvPicPr>
            <a:picLocks noGrp="1" noChangeAspect="1"/>
          </p:cNvPicPr>
          <p:nvPr>
            <p:ph idx="1"/>
          </p:nvPr>
        </p:nvPicPr>
        <p:blipFill rotWithShape="1">
          <a:blip r:embed="rId2"/>
          <a:srcRect l="121" r="1" b="1"/>
          <a:stretch/>
        </p:blipFill>
        <p:spPr>
          <a:xfrm>
            <a:off x="20" y="10"/>
            <a:ext cx="12191980" cy="6866290"/>
          </a:xfrm>
          <a:prstGeom prst="rect">
            <a:avLst/>
          </a:prstGeom>
        </p:spPr>
      </p:pic>
    </p:spTree>
    <p:extLst>
      <p:ext uri="{BB962C8B-B14F-4D97-AF65-F5344CB8AC3E}">
        <p14:creationId xmlns:p14="http://schemas.microsoft.com/office/powerpoint/2010/main" val="57620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Family with two children">
            <a:extLst>
              <a:ext uri="{FF2B5EF4-FFF2-40B4-BE49-F238E27FC236}">
                <a16:creationId xmlns:a16="http://schemas.microsoft.com/office/drawing/2014/main" id="{7BAF423D-0EF7-4A41-93BB-3A23CEB7B6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378" y="3715721"/>
            <a:ext cx="1221794" cy="1221794"/>
          </a:xfrm>
          <a:prstGeom prst="rect">
            <a:avLst/>
          </a:prstGeom>
        </p:spPr>
      </p:pic>
      <p:sp>
        <p:nvSpPr>
          <p:cNvPr id="2" name="Rectangle 1">
            <a:extLst>
              <a:ext uri="{FF2B5EF4-FFF2-40B4-BE49-F238E27FC236}">
                <a16:creationId xmlns:a16="http://schemas.microsoft.com/office/drawing/2014/main" id="{9DA893E2-61B4-40CC-8F01-915A50798556}"/>
              </a:ext>
            </a:extLst>
          </p:cNvPr>
          <p:cNvSpPr/>
          <p:nvPr/>
        </p:nvSpPr>
        <p:spPr>
          <a:xfrm>
            <a:off x="2177430" y="1983028"/>
            <a:ext cx="9569924" cy="1323439"/>
          </a:xfrm>
          <a:prstGeom prst="rect">
            <a:avLst/>
          </a:prstGeom>
        </p:spPr>
        <p:txBody>
          <a:bodyPr wrap="square">
            <a:spAutoFit/>
          </a:bodyPr>
          <a:lstStyle/>
          <a:p>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Trešās personas</a:t>
            </a:r>
            <a:r>
              <a:rPr lang="lv-LV" altLang="lv-LV" sz="2000"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 piemēram, apakšuzņēmējs, ārpakalpojumu sniedzēji </a:t>
            </a: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gatavo dokumentus publiskajam iepirkumam, piesaista vienu un to pašu speciālistu, cieša sadarbība, kad vairs nespēj nodalīt robežas – kad tā ir atļauta un kad vairs nē, utt.</a:t>
            </a:r>
          </a:p>
        </p:txBody>
      </p:sp>
      <p:sp>
        <p:nvSpPr>
          <p:cNvPr id="21" name="Subtitle 2">
            <a:extLst>
              <a:ext uri="{FF2B5EF4-FFF2-40B4-BE49-F238E27FC236}">
                <a16:creationId xmlns:a16="http://schemas.microsoft.com/office/drawing/2014/main" id="{8E9891E4-3736-4DBC-908D-8DFADFFE536E}"/>
              </a:ext>
            </a:extLst>
          </p:cNvPr>
          <p:cNvSpPr txBox="1">
            <a:spLocks/>
          </p:cNvSpPr>
          <p:nvPr/>
        </p:nvSpPr>
        <p:spPr>
          <a:xfrm>
            <a:off x="2177430" y="3956292"/>
            <a:ext cx="9303655" cy="981223"/>
          </a:xfrm>
          <a:prstGeom prst="rect">
            <a:avLst/>
          </a:prstGeom>
        </p:spPr>
        <p:txBody>
          <a:bodyPr/>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685800" indent="-2286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a:spcBef>
                <a:spcPct val="0"/>
              </a:spcBef>
              <a:buNone/>
            </a:pPr>
            <a:r>
              <a:rPr lang="lv-LV" altLang="lv-LV" sz="2000"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Cilvēciskais faktors – </a:t>
            </a: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paziņas un draugi, ģimenes locekļi, kuri strādā konkurējošos uzņēmumos</a:t>
            </a:r>
          </a:p>
        </p:txBody>
      </p:sp>
      <p:sp>
        <p:nvSpPr>
          <p:cNvPr id="22" name="Subtitle 2">
            <a:extLst>
              <a:ext uri="{FF2B5EF4-FFF2-40B4-BE49-F238E27FC236}">
                <a16:creationId xmlns:a16="http://schemas.microsoft.com/office/drawing/2014/main" id="{027D11B4-D43C-455F-ADF8-CB3874A18A9C}"/>
              </a:ext>
            </a:extLst>
          </p:cNvPr>
          <p:cNvSpPr txBox="1">
            <a:spLocks/>
          </p:cNvSpPr>
          <p:nvPr/>
        </p:nvSpPr>
        <p:spPr>
          <a:xfrm>
            <a:off x="2177430" y="5177798"/>
            <a:ext cx="8641177" cy="1078288"/>
          </a:xfrm>
          <a:prstGeom prst="rect">
            <a:avLst/>
          </a:prstGeom>
        </p:spPr>
        <p:txBody>
          <a:bodyPr/>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685800" indent="-2286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a:spcBef>
                <a:spcPct val="0"/>
              </a:spcBef>
              <a:buNone/>
            </a:pPr>
            <a:r>
              <a:rPr lang="lv-LV" altLang="lv-LV" sz="2000"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Tirgus dalībnieki </a:t>
            </a: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(konkurenti) izmanto kopīgas telpas (atrodas vienā adresē), ir arī kopīgi darbinieki</a:t>
            </a:r>
          </a:p>
        </p:txBody>
      </p:sp>
      <p:sp>
        <p:nvSpPr>
          <p:cNvPr id="4" name="TextBox 20">
            <a:extLst>
              <a:ext uri="{FF2B5EF4-FFF2-40B4-BE49-F238E27FC236}">
                <a16:creationId xmlns:a16="http://schemas.microsoft.com/office/drawing/2014/main" id="{B44BFC10-A011-EB06-98D9-09992A9A6F33}"/>
              </a:ext>
            </a:extLst>
          </p:cNvPr>
          <p:cNvSpPr txBox="1"/>
          <p:nvPr/>
        </p:nvSpPr>
        <p:spPr>
          <a:xfrm>
            <a:off x="689854" y="466906"/>
            <a:ext cx="9569924" cy="984885"/>
          </a:xfrm>
          <a:prstGeom prst="rect">
            <a:avLst/>
          </a:prstGeom>
        </p:spPr>
        <p:txBody>
          <a:bodyPr lIns="0" tIns="0" rIns="0" bIns="0" rtlCol="0" anchor="t">
            <a:spAutoFit/>
          </a:bodyPr>
          <a:lstStyle/>
          <a:p>
            <a:pPr defTabSz="609660">
              <a:defRPr/>
            </a:pPr>
            <a:r>
              <a:rPr lang="lv-LV" sz="3200" b="1" dirty="0">
                <a:solidFill>
                  <a:schemeClr val="tx1">
                    <a:lumMod val="85000"/>
                    <a:lumOff val="15000"/>
                  </a:schemeClr>
                </a:solidFill>
                <a:latin typeface="Avenir Next LT Pro" panose="020B0504020202020204" pitchFamily="34" charset="-70"/>
                <a:ea typeface="Verdana" panose="020B0604030504040204" pitchFamily="34" charset="0"/>
              </a:rPr>
              <a:t>RISKI, KAS NORĀDA UZ PAAUGSTINĀTU PĀRKĀPUMU IESPĒJAMĪBU</a:t>
            </a:r>
          </a:p>
        </p:txBody>
      </p:sp>
      <p:pic>
        <p:nvPicPr>
          <p:cNvPr id="12" name="Graphic 11" descr="Handshake with solid fill">
            <a:extLst>
              <a:ext uri="{FF2B5EF4-FFF2-40B4-BE49-F238E27FC236}">
                <a16:creationId xmlns:a16="http://schemas.microsoft.com/office/drawing/2014/main" id="{B0EFFC4F-65A1-D6AC-912E-9040B544E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178" y="1983028"/>
            <a:ext cx="1445972" cy="1445972"/>
          </a:xfrm>
          <a:prstGeom prst="rect">
            <a:avLst/>
          </a:prstGeom>
        </p:spPr>
      </p:pic>
      <p:pic>
        <p:nvPicPr>
          <p:cNvPr id="20" name="Graphic 19" descr="Rope Knot with solid fill">
            <a:extLst>
              <a:ext uri="{FF2B5EF4-FFF2-40B4-BE49-F238E27FC236}">
                <a16:creationId xmlns:a16="http://schemas.microsoft.com/office/drawing/2014/main" id="{4BDB5AF1-C758-0AC0-07EB-029BF936DA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378" y="4955561"/>
            <a:ext cx="1221794" cy="1221794"/>
          </a:xfrm>
          <a:prstGeom prst="rect">
            <a:avLst/>
          </a:prstGeom>
        </p:spPr>
      </p:pic>
      <p:sp>
        <p:nvSpPr>
          <p:cNvPr id="23" name="Rectangle 22">
            <a:extLst>
              <a:ext uri="{FF2B5EF4-FFF2-40B4-BE49-F238E27FC236}">
                <a16:creationId xmlns:a16="http://schemas.microsoft.com/office/drawing/2014/main" id="{C91F7D2D-17EC-7604-7756-2F3A4E9D6654}"/>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317500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id="{E37572D8-3919-24D1-1732-EFB8C456F093}"/>
              </a:ext>
            </a:extLst>
          </p:cNvPr>
          <p:cNvPicPr>
            <a:picLocks noChangeAspect="1"/>
          </p:cNvPicPr>
          <p:nvPr/>
        </p:nvPicPr>
        <p:blipFill rotWithShape="1">
          <a:blip r:embed="rId2">
            <a:alphaModFix amt="35000"/>
          </a:blip>
          <a:srcRect t="32866" b="28241"/>
          <a:stretch/>
        </p:blipFill>
        <p:spPr>
          <a:xfrm>
            <a:off x="-1009649" y="-650460"/>
            <a:ext cx="13963650" cy="7508460"/>
          </a:xfrm>
          <a:prstGeom prst="rect">
            <a:avLst/>
          </a:prstGeom>
        </p:spPr>
      </p:pic>
      <p:sp>
        <p:nvSpPr>
          <p:cNvPr id="5" name="Title 4">
            <a:extLst>
              <a:ext uri="{FF2B5EF4-FFF2-40B4-BE49-F238E27FC236}">
                <a16:creationId xmlns:a16="http://schemas.microsoft.com/office/drawing/2014/main" id="{E2CBFAB6-DADB-F8C5-BAD1-46376301E000}"/>
              </a:ext>
            </a:extLst>
          </p:cNvPr>
          <p:cNvSpPr>
            <a:spLocks noGrp="1"/>
          </p:cNvSpPr>
          <p:nvPr>
            <p:ph type="ctrTitle"/>
          </p:nvPr>
        </p:nvSpPr>
        <p:spPr>
          <a:xfrm>
            <a:off x="1209676" y="2477501"/>
            <a:ext cx="9525000" cy="1252537"/>
          </a:xfrm>
        </p:spPr>
        <p:txBody>
          <a:bodyPr>
            <a:normAutofit/>
          </a:bodyPr>
          <a:lstStyle/>
          <a:p>
            <a:r>
              <a:rPr lang="lv-LV" sz="4800" b="1" dirty="0">
                <a:latin typeface="Avenir Next LT Pro" panose="020B0504020202020204" pitchFamily="34" charset="-70"/>
              </a:rPr>
              <a:t>JA REDZI PĀRKĀPUMU – </a:t>
            </a:r>
            <a:r>
              <a:rPr lang="lv-LV" sz="4800" b="1" dirty="0">
                <a:solidFill>
                  <a:srgbClr val="00859B"/>
                </a:solidFill>
                <a:highlight>
                  <a:srgbClr val="F5A623"/>
                </a:highlight>
                <a:latin typeface="Avenir Next LT Pro" panose="020B0504020202020204" pitchFamily="34" charset="-70"/>
              </a:rPr>
              <a:t>ZIŅO</a:t>
            </a:r>
            <a:r>
              <a:rPr lang="lv-LV" sz="4800" b="1" dirty="0">
                <a:latin typeface="Avenir Next LT Pro" panose="020B0504020202020204" pitchFamily="34" charset="-70"/>
              </a:rPr>
              <a:t>!</a:t>
            </a:r>
          </a:p>
        </p:txBody>
      </p:sp>
    </p:spTree>
    <p:extLst>
      <p:ext uri="{BB962C8B-B14F-4D97-AF65-F5344CB8AC3E}">
        <p14:creationId xmlns:p14="http://schemas.microsoft.com/office/powerpoint/2010/main" val="3902791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7918341F-CB9F-4095-9FC7-FFD84ED65CF4}"/>
              </a:ext>
            </a:extLst>
          </p:cNvPr>
          <p:cNvGraphicFramePr/>
          <p:nvPr>
            <p:extLst>
              <p:ext uri="{D42A27DB-BD31-4B8C-83A1-F6EECF244321}">
                <p14:modId xmlns:p14="http://schemas.microsoft.com/office/powerpoint/2010/main" val="1415943433"/>
              </p:ext>
            </p:extLst>
          </p:nvPr>
        </p:nvGraphicFramePr>
        <p:xfrm>
          <a:off x="1883328" y="1253508"/>
          <a:ext cx="8425345" cy="561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20">
            <a:extLst>
              <a:ext uri="{FF2B5EF4-FFF2-40B4-BE49-F238E27FC236}">
                <a16:creationId xmlns:a16="http://schemas.microsoft.com/office/drawing/2014/main" id="{1EAEF78B-A667-EC0B-0EDC-8003D537E344}"/>
              </a:ext>
            </a:extLst>
          </p:cNvPr>
          <p:cNvSpPr txBox="1"/>
          <p:nvPr/>
        </p:nvSpPr>
        <p:spPr>
          <a:xfrm>
            <a:off x="689854" y="466906"/>
            <a:ext cx="9569924" cy="649730"/>
          </a:xfrm>
          <a:prstGeom prst="rect">
            <a:avLst/>
          </a:prstGeom>
        </p:spPr>
        <p:txBody>
          <a:bodyPr lIns="0" tIns="0" rIns="0" bIns="0" rtlCol="0" anchor="t">
            <a:spAutoFit/>
          </a:bodyPr>
          <a:lstStyle/>
          <a:p>
            <a:pPr defTabSz="609660">
              <a:lnSpc>
                <a:spcPts val="5654"/>
              </a:lnSpc>
              <a:defRPr/>
            </a:pPr>
            <a:r>
              <a:rPr lang="lv-LV" sz="3200" b="1" dirty="0">
                <a:solidFill>
                  <a:schemeClr val="tx1">
                    <a:lumMod val="85000"/>
                    <a:lumOff val="15000"/>
                  </a:schemeClr>
                </a:solidFill>
                <a:latin typeface="Avenir Next LT Pro" panose="020B0504020202020204" pitchFamily="34" charset="-70"/>
                <a:ea typeface="Verdana" panose="020B0604030504040204" pitchFamily="34" charset="0"/>
              </a:rPr>
              <a:t>JA IR AIZDOMAS PAR PĀRKĀPUMU</a:t>
            </a:r>
          </a:p>
        </p:txBody>
      </p:sp>
      <p:sp>
        <p:nvSpPr>
          <p:cNvPr id="3" name="Rectangle 2">
            <a:extLst>
              <a:ext uri="{FF2B5EF4-FFF2-40B4-BE49-F238E27FC236}">
                <a16:creationId xmlns:a16="http://schemas.microsoft.com/office/drawing/2014/main" id="{58F4385A-C13F-0DC0-1E94-C85B28D3888C}"/>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243370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6">
            <a:extLst>
              <a:ext uri="{FF2B5EF4-FFF2-40B4-BE49-F238E27FC236}">
                <a16:creationId xmlns:a16="http://schemas.microsoft.com/office/drawing/2014/main" id="{18B20477-3704-40BF-B9C9-496E7670CAD1}"/>
              </a:ext>
            </a:extLst>
          </p:cNvPr>
          <p:cNvSpPr txBox="1"/>
          <p:nvPr/>
        </p:nvSpPr>
        <p:spPr>
          <a:xfrm>
            <a:off x="5202085" y="6267453"/>
            <a:ext cx="5993403" cy="230319"/>
          </a:xfrm>
          <a:prstGeom prst="rect">
            <a:avLst/>
          </a:prstGeom>
        </p:spPr>
        <p:txBody>
          <a:bodyPr lIns="0" tIns="0" rIns="0" bIns="0" rtlCol="0" anchor="t">
            <a:spAutoFit/>
          </a:bodyPr>
          <a:lstStyle/>
          <a:p>
            <a:pPr algn="r">
              <a:lnSpc>
                <a:spcPts val="2053"/>
              </a:lnSpc>
            </a:pPr>
            <a:r>
              <a:rPr lang="en-US" sz="1067" dirty="0">
                <a:solidFill>
                  <a:schemeClr val="bg1"/>
                </a:solidFill>
                <a:latin typeface="Verdana" panose="020B0604030504040204" pitchFamily="34" charset="0"/>
                <a:ea typeface="Verdana" panose="020B0604030504040204" pitchFamily="34" charset="0"/>
              </a:rPr>
              <a:t>202</a:t>
            </a:r>
            <a:r>
              <a:rPr lang="lv-LV" sz="1067" dirty="0">
                <a:solidFill>
                  <a:schemeClr val="bg1"/>
                </a:solidFill>
                <a:latin typeface="Verdana" panose="020B0604030504040204" pitchFamily="34" charset="0"/>
                <a:ea typeface="Verdana" panose="020B0604030504040204" pitchFamily="34" charset="0"/>
              </a:rPr>
              <a:t>4. gada 29. februāris</a:t>
            </a:r>
            <a:endParaRPr lang="en-US" sz="1067" dirty="0">
              <a:solidFill>
                <a:schemeClr val="bg1"/>
              </a:solidFill>
              <a:latin typeface="Verdana" panose="020B0604030504040204" pitchFamily="34" charset="0"/>
              <a:ea typeface="Verdana" panose="020B0604030504040204" pitchFamily="34" charset="0"/>
            </a:endParaRPr>
          </a:p>
        </p:txBody>
      </p:sp>
      <p:sp>
        <p:nvSpPr>
          <p:cNvPr id="10" name="TextBox 11">
            <a:extLst>
              <a:ext uri="{FF2B5EF4-FFF2-40B4-BE49-F238E27FC236}">
                <a16:creationId xmlns:a16="http://schemas.microsoft.com/office/drawing/2014/main" id="{85CA5F65-AEFA-413E-8471-FA8E80B31393}"/>
              </a:ext>
            </a:extLst>
          </p:cNvPr>
          <p:cNvSpPr txBox="1"/>
          <p:nvPr/>
        </p:nvSpPr>
        <p:spPr>
          <a:xfrm>
            <a:off x="688844" y="2665364"/>
            <a:ext cx="7177167" cy="2308324"/>
          </a:xfrm>
          <a:prstGeom prst="rect">
            <a:avLst/>
          </a:prstGeom>
        </p:spPr>
        <p:txBody>
          <a:bodyPr wrap="square" lIns="0" tIns="0" rIns="0" bIns="0" rtlCol="0" anchor="t">
            <a:spAutoFit/>
          </a:bodyPr>
          <a:lstStyle/>
          <a:p>
            <a:r>
              <a:rPr lang="lv-LV" sz="5000" b="1" dirty="0">
                <a:solidFill>
                  <a:srgbClr val="F5A623"/>
                </a:solidFill>
                <a:latin typeface="Avenir Next LT Pro" panose="020B0504020202020204" pitchFamily="34" charset="-70"/>
                <a:ea typeface="Verdana" panose="020B0604030504040204" pitchFamily="34" charset="0"/>
              </a:rPr>
              <a:t>AIZLIEGTAS</a:t>
            </a:r>
            <a:r>
              <a:rPr lang="lv-LV" sz="5000" b="1" dirty="0">
                <a:solidFill>
                  <a:srgbClr val="00859B"/>
                </a:solidFill>
                <a:latin typeface="Avenir Next LT Pro" panose="020B0504020202020204" pitchFamily="34" charset="-70"/>
                <a:ea typeface="Verdana" panose="020B0604030504040204" pitchFamily="34" charset="0"/>
              </a:rPr>
              <a:t> VIENOŠANĀS IEPIRKUMOS</a:t>
            </a:r>
            <a:endParaRPr lang="lv-LV" sz="5000" b="1" dirty="0">
              <a:solidFill>
                <a:schemeClr val="tx1">
                  <a:lumMod val="85000"/>
                  <a:lumOff val="15000"/>
                </a:schemeClr>
              </a:solidFill>
              <a:latin typeface="Avenir Next LT Pro" panose="020B0504020202020204" pitchFamily="34" charset="-70"/>
              <a:ea typeface="Verdana" panose="020B0604030504040204" pitchFamily="34" charset="0"/>
            </a:endParaRPr>
          </a:p>
        </p:txBody>
      </p:sp>
      <p:cxnSp>
        <p:nvCxnSpPr>
          <p:cNvPr id="4" name="Straight Connector 3">
            <a:extLst>
              <a:ext uri="{FF2B5EF4-FFF2-40B4-BE49-F238E27FC236}">
                <a16:creationId xmlns:a16="http://schemas.microsoft.com/office/drawing/2014/main" id="{65B71819-4DBE-E4C5-4010-B41606EB41D5}"/>
              </a:ext>
            </a:extLst>
          </p:cNvPr>
          <p:cNvCxnSpPr>
            <a:cxnSpLocks/>
          </p:cNvCxnSpPr>
          <p:nvPr/>
        </p:nvCxnSpPr>
        <p:spPr>
          <a:xfrm>
            <a:off x="-219075" y="5060541"/>
            <a:ext cx="8562975" cy="0"/>
          </a:xfrm>
          <a:prstGeom prst="line">
            <a:avLst/>
          </a:prstGeom>
          <a:ln w="19050">
            <a:solidFill>
              <a:srgbClr val="00859B"/>
            </a:solidFill>
          </a:ln>
        </p:spPr>
        <p:style>
          <a:lnRef idx="1">
            <a:schemeClr val="accent1"/>
          </a:lnRef>
          <a:fillRef idx="0">
            <a:schemeClr val="accent1"/>
          </a:fillRef>
          <a:effectRef idx="0">
            <a:schemeClr val="accent1"/>
          </a:effectRef>
          <a:fontRef idx="minor">
            <a:schemeClr val="tx1"/>
          </a:fontRef>
        </p:style>
      </p:cxnSp>
      <p:pic>
        <p:nvPicPr>
          <p:cNvPr id="16" name="Picture 15" descr="A black and blue logo&#10;&#10;Description automatically generated">
            <a:extLst>
              <a:ext uri="{FF2B5EF4-FFF2-40B4-BE49-F238E27FC236}">
                <a16:creationId xmlns:a16="http://schemas.microsoft.com/office/drawing/2014/main" id="{ACD3C5A9-C878-F2A9-E997-F5131C6E9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768" y="0"/>
            <a:ext cx="2489200" cy="2489200"/>
          </a:xfrm>
          <a:prstGeom prst="rect">
            <a:avLst/>
          </a:prstGeom>
        </p:spPr>
      </p:pic>
      <p:pic>
        <p:nvPicPr>
          <p:cNvPr id="2" name="Picture 1" descr="A group of men playing chess&#10;&#10;Description automatically generated">
            <a:extLst>
              <a:ext uri="{FF2B5EF4-FFF2-40B4-BE49-F238E27FC236}">
                <a16:creationId xmlns:a16="http://schemas.microsoft.com/office/drawing/2014/main" id="{3AC5716B-2928-5F6A-DEA6-584A2B39E8C1}"/>
              </a:ext>
            </a:extLst>
          </p:cNvPr>
          <p:cNvPicPr>
            <a:picLocks noChangeAspect="1"/>
          </p:cNvPicPr>
          <p:nvPr/>
        </p:nvPicPr>
        <p:blipFill>
          <a:blip r:embed="rId4"/>
          <a:stretch>
            <a:fillRect/>
          </a:stretch>
        </p:blipFill>
        <p:spPr>
          <a:xfrm>
            <a:off x="5989454" y="360228"/>
            <a:ext cx="7461932" cy="74619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Bookmark with solid fill">
            <a:extLst>
              <a:ext uri="{FF2B5EF4-FFF2-40B4-BE49-F238E27FC236}">
                <a16:creationId xmlns:a16="http://schemas.microsoft.com/office/drawing/2014/main" id="{27335D4F-22A3-4A89-D646-B4DBC72550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493" y="4771104"/>
            <a:ext cx="1253414" cy="1253414"/>
          </a:xfrm>
          <a:prstGeom prst="rect">
            <a:avLst/>
          </a:prstGeom>
        </p:spPr>
      </p:pic>
      <p:sp>
        <p:nvSpPr>
          <p:cNvPr id="3" name="Content Placeholder 2">
            <a:extLst>
              <a:ext uri="{FF2B5EF4-FFF2-40B4-BE49-F238E27FC236}">
                <a16:creationId xmlns:a16="http://schemas.microsoft.com/office/drawing/2014/main" id="{3D33550C-8DE3-4E35-97DE-7E6FFEB2B23D}"/>
              </a:ext>
            </a:extLst>
          </p:cNvPr>
          <p:cNvSpPr>
            <a:spLocks noGrp="1"/>
          </p:cNvSpPr>
          <p:nvPr>
            <p:ph idx="1"/>
          </p:nvPr>
        </p:nvSpPr>
        <p:spPr>
          <a:xfrm>
            <a:off x="838200" y="2060848"/>
            <a:ext cx="10515600" cy="4351338"/>
          </a:xfrm>
        </p:spPr>
        <p:txBody>
          <a:bodyPr>
            <a:normAutofit/>
          </a:bodyPr>
          <a:lstStyle/>
          <a:p>
            <a:pPr>
              <a:lnSpc>
                <a:spcPct val="100000"/>
              </a:lnSpc>
              <a:buClr>
                <a:srgbClr val="00859B"/>
              </a:buClr>
            </a:pPr>
            <a:r>
              <a:rPr lang="lv-LV" sz="2400" dirty="0">
                <a:solidFill>
                  <a:schemeClr val="tx1">
                    <a:lumMod val="75000"/>
                    <a:lumOff val="25000"/>
                  </a:schemeClr>
                </a:solidFill>
                <a:latin typeface="Avenir Next LT Pro" panose="020B0504020202020204" pitchFamily="34" charset="-70"/>
                <a:ea typeface="Verdana" panose="020B0604030504040204" pitchFamily="34" charset="0"/>
              </a:rPr>
              <a:t>Iesniegums</a:t>
            </a:r>
          </a:p>
          <a:p>
            <a:pPr>
              <a:lnSpc>
                <a:spcPct val="100000"/>
              </a:lnSpc>
              <a:buClr>
                <a:srgbClr val="00859B"/>
              </a:buClr>
            </a:pPr>
            <a:r>
              <a:rPr lang="lv-LV" sz="2400" dirty="0">
                <a:solidFill>
                  <a:schemeClr val="tx1">
                    <a:lumMod val="75000"/>
                    <a:lumOff val="25000"/>
                  </a:schemeClr>
                </a:solidFill>
                <a:latin typeface="Avenir Next LT Pro" panose="020B0504020202020204" pitchFamily="34" charset="-70"/>
                <a:ea typeface="Verdana" panose="020B0604030504040204" pitchFamily="34" charset="0"/>
              </a:rPr>
              <a:t>Anonīms iesniegums </a:t>
            </a:r>
            <a:r>
              <a:rPr lang="lv-LV" sz="2000" i="1" dirty="0">
                <a:solidFill>
                  <a:schemeClr val="tx1">
                    <a:lumMod val="75000"/>
                    <a:lumOff val="25000"/>
                  </a:schemeClr>
                </a:solidFill>
                <a:latin typeface="Avenir Next LT Pro" panose="020B0504020202020204" pitchFamily="34" charset="-70"/>
                <a:ea typeface="Verdana" panose="020B0604030504040204" pitchFamily="34" charset="0"/>
              </a:rPr>
              <a:t>(piemērs, «</a:t>
            </a:r>
            <a:r>
              <a:rPr lang="lv-LV" sz="2000" i="1" dirty="0" err="1">
                <a:solidFill>
                  <a:schemeClr val="tx1">
                    <a:lumMod val="75000"/>
                    <a:lumOff val="25000"/>
                  </a:schemeClr>
                </a:solidFill>
                <a:latin typeface="Avenir Next LT Pro" panose="020B0504020202020204" pitchFamily="34" charset="-70"/>
                <a:ea typeface="Verdana" panose="020B0604030504040204" pitchFamily="34" charset="0"/>
              </a:rPr>
              <a:t>Melio</a:t>
            </a:r>
            <a:r>
              <a:rPr lang="lv-LV" sz="2000" i="1" dirty="0">
                <a:solidFill>
                  <a:schemeClr val="tx1">
                    <a:lumMod val="75000"/>
                    <a:lumOff val="25000"/>
                  </a:schemeClr>
                </a:solidFill>
                <a:latin typeface="Avenir Next LT Pro" panose="020B0504020202020204" pitchFamily="34" charset="-70"/>
                <a:ea typeface="Verdana" panose="020B0604030504040204" pitchFamily="34" charset="0"/>
              </a:rPr>
              <a:t> 2» lieta)</a:t>
            </a:r>
          </a:p>
          <a:p>
            <a:pPr>
              <a:lnSpc>
                <a:spcPct val="100000"/>
              </a:lnSpc>
              <a:buClr>
                <a:srgbClr val="00859B"/>
              </a:buClr>
            </a:pPr>
            <a:r>
              <a:rPr lang="lv-LV" sz="2400" dirty="0">
                <a:solidFill>
                  <a:schemeClr val="tx1">
                    <a:lumMod val="75000"/>
                    <a:lumOff val="25000"/>
                  </a:schemeClr>
                </a:solidFill>
                <a:latin typeface="Avenir Next LT Pro" panose="020B0504020202020204" pitchFamily="34" charset="-70"/>
                <a:ea typeface="Verdana" panose="020B0604030504040204" pitchFamily="34" charset="0"/>
              </a:rPr>
              <a:t>Iecietības programma </a:t>
            </a:r>
            <a:r>
              <a:rPr lang="lv-LV" sz="2000" i="1" dirty="0">
                <a:solidFill>
                  <a:schemeClr val="tx1">
                    <a:lumMod val="75000"/>
                    <a:lumOff val="25000"/>
                  </a:schemeClr>
                </a:solidFill>
                <a:latin typeface="Avenir Next LT Pro" panose="020B0504020202020204" pitchFamily="34" charset="-70"/>
                <a:ea typeface="Verdana" panose="020B0604030504040204" pitchFamily="34" charset="0"/>
              </a:rPr>
              <a:t>(piemērs, «</a:t>
            </a:r>
            <a:r>
              <a:rPr lang="lv-LV" sz="2000" i="1" dirty="0" err="1">
                <a:solidFill>
                  <a:schemeClr val="tx1">
                    <a:lumMod val="75000"/>
                    <a:lumOff val="25000"/>
                  </a:schemeClr>
                </a:solidFill>
                <a:latin typeface="Avenir Next LT Pro" panose="020B0504020202020204" pitchFamily="34" charset="-70"/>
                <a:ea typeface="Verdana" panose="020B0604030504040204" pitchFamily="34" charset="0"/>
              </a:rPr>
              <a:t>Moller</a:t>
            </a:r>
            <a:r>
              <a:rPr lang="lv-LV" sz="2000" i="1" dirty="0">
                <a:solidFill>
                  <a:schemeClr val="tx1">
                    <a:lumMod val="75000"/>
                    <a:lumOff val="25000"/>
                  </a:schemeClr>
                </a:solidFill>
                <a:latin typeface="Avenir Next LT Pro" panose="020B0504020202020204" pitchFamily="34" charset="-70"/>
                <a:ea typeface="Verdana" panose="020B0604030504040204" pitchFamily="34" charset="0"/>
              </a:rPr>
              <a:t> lieta», «Skatuves tehnikas izplatītāju» lieta)</a:t>
            </a:r>
          </a:p>
          <a:p>
            <a:pPr>
              <a:lnSpc>
                <a:spcPct val="100000"/>
              </a:lnSpc>
              <a:buClr>
                <a:srgbClr val="00859B"/>
              </a:buClr>
            </a:pPr>
            <a:r>
              <a:rPr lang="lv-LV" sz="2400" dirty="0">
                <a:solidFill>
                  <a:schemeClr val="tx1">
                    <a:lumMod val="75000"/>
                    <a:lumOff val="25000"/>
                  </a:schemeClr>
                </a:solidFill>
                <a:latin typeface="Avenir Next LT Pro" panose="020B0504020202020204" pitchFamily="34" charset="-70"/>
                <a:ea typeface="Verdana" panose="020B0604030504040204" pitchFamily="34" charset="0"/>
              </a:rPr>
              <a:t>Citas institūcijas sniegta informācija </a:t>
            </a:r>
            <a:r>
              <a:rPr lang="lv-LV" sz="2000" i="1" dirty="0">
                <a:solidFill>
                  <a:schemeClr val="tx1">
                    <a:lumMod val="75000"/>
                    <a:lumOff val="25000"/>
                  </a:schemeClr>
                </a:solidFill>
                <a:latin typeface="Avenir Next LT Pro" panose="020B0504020202020204" pitchFamily="34" charset="-70"/>
                <a:ea typeface="Verdana" panose="020B0604030504040204" pitchFamily="34" charset="0"/>
              </a:rPr>
              <a:t>(KNAB, ENAP, CFLA, pasūtītāji, utt.)</a:t>
            </a:r>
            <a:endParaRPr lang="lv-LV" sz="2400" i="1" dirty="0">
              <a:solidFill>
                <a:schemeClr val="tx1">
                  <a:lumMod val="75000"/>
                  <a:lumOff val="25000"/>
                </a:schemeClr>
              </a:solidFill>
              <a:latin typeface="Avenir Next LT Pro" panose="020B0504020202020204" pitchFamily="34" charset="-70"/>
              <a:ea typeface="Verdana" panose="020B0604030504040204" pitchFamily="34" charset="0"/>
            </a:endParaRPr>
          </a:p>
          <a:p>
            <a:pPr>
              <a:lnSpc>
                <a:spcPct val="100000"/>
              </a:lnSpc>
              <a:buClr>
                <a:srgbClr val="00859B"/>
              </a:buClr>
            </a:pPr>
            <a:r>
              <a:rPr lang="lv-LV" sz="2400" dirty="0">
                <a:solidFill>
                  <a:schemeClr val="tx1">
                    <a:lumMod val="75000"/>
                    <a:lumOff val="25000"/>
                  </a:schemeClr>
                </a:solidFill>
                <a:latin typeface="Avenir Next LT Pro" panose="020B0504020202020204" pitchFamily="34" charset="-70"/>
                <a:ea typeface="Verdana" panose="020B0604030504040204" pitchFamily="34" charset="0"/>
              </a:rPr>
              <a:t>Konkurences padome uz savas iniciatīvas pamata</a:t>
            </a:r>
          </a:p>
          <a:p>
            <a:endParaRPr lang="lv-LV" sz="2400" dirty="0">
              <a:latin typeface="Avenir Next LT Pro" panose="020B0504020202020204" pitchFamily="34" charset="-70"/>
            </a:endParaRPr>
          </a:p>
          <a:p>
            <a:pPr marL="0" indent="0">
              <a:buNone/>
            </a:pPr>
            <a:r>
              <a:rPr lang="lv-LV" altLang="lv-LV" sz="2400" b="1"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Lietas izvērtētas, ievērojot iestādes </a:t>
            </a:r>
            <a:r>
              <a:rPr lang="lv-LV" altLang="lv-LV" sz="2400" b="1" dirty="0" err="1">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prioritizācijas</a:t>
            </a:r>
            <a:r>
              <a:rPr lang="lv-LV" altLang="lv-LV" sz="2400" b="1"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 stratēģiju</a:t>
            </a:r>
            <a:r>
              <a:rPr lang="lv-LV" altLang="lv-LV" sz="2400"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 jo tām ir lielāka ietekme uz sabiedrību un uzņēmējdarbības vidi</a:t>
            </a:r>
          </a:p>
        </p:txBody>
      </p:sp>
      <p:sp>
        <p:nvSpPr>
          <p:cNvPr id="2" name="Title 3">
            <a:extLst>
              <a:ext uri="{FF2B5EF4-FFF2-40B4-BE49-F238E27FC236}">
                <a16:creationId xmlns:a16="http://schemas.microsoft.com/office/drawing/2014/main" id="{D77C1A2D-6904-AC18-0C59-3D05F800951D}"/>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lv-LV" altLang="lv-LV" sz="3200" b="1" dirty="0">
                <a:latin typeface="Avenir Next LT Pro" panose="020B0504020202020204" pitchFamily="34" charset="-70"/>
                <a:ea typeface="Verdana" panose="020B0604030504040204" pitchFamily="34" charset="0"/>
              </a:rPr>
              <a:t>KAD VAR UZSĀKT IZPĒTES LIETU?</a:t>
            </a:r>
            <a:endPar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endParaRPr>
          </a:p>
        </p:txBody>
      </p:sp>
      <p:pic>
        <p:nvPicPr>
          <p:cNvPr id="5" name="Picture 4" descr="A group of men playing chess&#10;&#10;Description automatically generated">
            <a:extLst>
              <a:ext uri="{FF2B5EF4-FFF2-40B4-BE49-F238E27FC236}">
                <a16:creationId xmlns:a16="http://schemas.microsoft.com/office/drawing/2014/main" id="{85ECF4F3-069D-16C2-AEF3-07DEB1A9F2AD}"/>
              </a:ext>
            </a:extLst>
          </p:cNvPr>
          <p:cNvPicPr>
            <a:picLocks noChangeAspect="1"/>
          </p:cNvPicPr>
          <p:nvPr/>
        </p:nvPicPr>
        <p:blipFill>
          <a:blip r:embed="rId4">
            <a:alphaModFix amt="9000"/>
          </a:blip>
          <a:stretch>
            <a:fillRect/>
          </a:stretch>
        </p:blipFill>
        <p:spPr>
          <a:xfrm>
            <a:off x="6096000" y="224328"/>
            <a:ext cx="7196922" cy="7196922"/>
          </a:xfrm>
          <a:prstGeom prst="rect">
            <a:avLst/>
          </a:prstGeom>
        </p:spPr>
      </p:pic>
      <p:sp>
        <p:nvSpPr>
          <p:cNvPr id="6" name="Rectangle 5">
            <a:extLst>
              <a:ext uri="{FF2B5EF4-FFF2-40B4-BE49-F238E27FC236}">
                <a16:creationId xmlns:a16="http://schemas.microsoft.com/office/drawing/2014/main" id="{B29E16CC-7477-AAFC-90D6-EE4D6892D273}"/>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3482635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playing chess&#10;&#10;Description automatically generated">
            <a:extLst>
              <a:ext uri="{FF2B5EF4-FFF2-40B4-BE49-F238E27FC236}">
                <a16:creationId xmlns:a16="http://schemas.microsoft.com/office/drawing/2014/main" id="{F3833AD8-8DE5-0A65-DFBF-2E8559A52CFE}"/>
              </a:ext>
            </a:extLst>
          </p:cNvPr>
          <p:cNvPicPr>
            <a:picLocks noChangeAspect="1"/>
          </p:cNvPicPr>
          <p:nvPr/>
        </p:nvPicPr>
        <p:blipFill>
          <a:blip r:embed="rId2">
            <a:alphaModFix amt="9000"/>
          </a:blip>
          <a:stretch>
            <a:fillRect/>
          </a:stretch>
        </p:blipFill>
        <p:spPr>
          <a:xfrm>
            <a:off x="6096000" y="224328"/>
            <a:ext cx="7196922" cy="7196922"/>
          </a:xfrm>
          <a:prstGeom prst="rect">
            <a:avLst/>
          </a:prstGeom>
        </p:spPr>
      </p:pic>
      <p:sp>
        <p:nvSpPr>
          <p:cNvPr id="6" name="Title 3">
            <a:extLst>
              <a:ext uri="{FF2B5EF4-FFF2-40B4-BE49-F238E27FC236}">
                <a16:creationId xmlns:a16="http://schemas.microsoft.com/office/drawing/2014/main" id="{A4170841-F16A-8466-4454-ECAEA417A3C4}"/>
              </a:ext>
            </a:extLst>
          </p:cNvPr>
          <p:cNvSpPr txBox="1">
            <a:spLocks/>
          </p:cNvSpPr>
          <p:nvPr/>
        </p:nvSpPr>
        <p:spPr>
          <a:xfrm>
            <a:off x="452710" y="500251"/>
            <a:ext cx="9944035"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KĀPĒC UZŅĒMUMAM NEPIECIEŠAMS PIEDALĪTIES IECIETĪBAS PROGRAMMĀ?</a:t>
            </a:r>
          </a:p>
        </p:txBody>
      </p:sp>
      <p:sp>
        <p:nvSpPr>
          <p:cNvPr id="4" name="Content Placeholder 2">
            <a:extLst>
              <a:ext uri="{FF2B5EF4-FFF2-40B4-BE49-F238E27FC236}">
                <a16:creationId xmlns:a16="http://schemas.microsoft.com/office/drawing/2014/main" id="{5F924EC2-791D-1251-5E2A-32A882430195}"/>
              </a:ext>
            </a:extLst>
          </p:cNvPr>
          <p:cNvSpPr>
            <a:spLocks noGrp="1"/>
          </p:cNvSpPr>
          <p:nvPr>
            <p:ph idx="1"/>
          </p:nvPr>
        </p:nvSpPr>
        <p:spPr>
          <a:xfrm>
            <a:off x="1709529" y="2010382"/>
            <a:ext cx="9624391" cy="3283088"/>
          </a:xfrm>
        </p:spPr>
        <p:txBody>
          <a:bodyPr>
            <a:normAutofit/>
          </a:bodyPr>
          <a:lstStyle/>
          <a:p>
            <a:pPr marL="0" indent="0">
              <a:buNone/>
            </a:pPr>
            <a:r>
              <a:rPr lang="lv-LV" sz="2400" b="0" i="0" dirty="0">
                <a:solidFill>
                  <a:srgbClr val="212529"/>
                </a:solidFill>
                <a:effectLst/>
                <a:latin typeface="Avenir Next LT Pro" panose="020B0504020202020204" pitchFamily="34" charset="-70"/>
              </a:rPr>
              <a:t>Iesaistīšanās aizliegtā vienošanā </a:t>
            </a:r>
            <a:r>
              <a:rPr lang="lv-LV" sz="2400" b="1" i="0" dirty="0">
                <a:solidFill>
                  <a:srgbClr val="F5A623"/>
                </a:solidFill>
                <a:effectLst/>
                <a:latin typeface="Avenir Next LT Pro" panose="020B0504020202020204" pitchFamily="34" charset="-70"/>
              </a:rPr>
              <a:t>ir īpaši smags Konkurences likuma pārkāpums</a:t>
            </a:r>
          </a:p>
          <a:p>
            <a:pPr marL="0" indent="0">
              <a:buNone/>
            </a:pPr>
            <a:r>
              <a:rPr lang="lv-LV" sz="2400" b="0" i="0" dirty="0">
                <a:solidFill>
                  <a:srgbClr val="212529"/>
                </a:solidFill>
                <a:effectLst/>
                <a:latin typeface="Avenir Next LT Pro" panose="020B0504020202020204" pitchFamily="34" charset="-70"/>
              </a:rPr>
              <a:t>Par dalību horizontālā aizliegtā vienošanā jeb kartelī paredzētais maksimālais </a:t>
            </a:r>
            <a:r>
              <a:rPr lang="lv-LV" sz="2400" b="1" i="0" dirty="0">
                <a:solidFill>
                  <a:srgbClr val="F5A623"/>
                </a:solidFill>
                <a:effectLst/>
                <a:latin typeface="Avenir Next LT Pro" panose="020B0504020202020204" pitchFamily="34" charset="-70"/>
              </a:rPr>
              <a:t>soda apmērs ir 10 % no uzņēmuma iepriekšējā finanšu gada apgrozījuma</a:t>
            </a:r>
          </a:p>
          <a:p>
            <a:pPr marL="0" indent="0">
              <a:buNone/>
            </a:pPr>
            <a:r>
              <a:rPr lang="lv-LV" sz="2400" dirty="0" err="1">
                <a:solidFill>
                  <a:srgbClr val="212529"/>
                </a:solidFill>
                <a:latin typeface="Avenir Next LT Pro" panose="020B0504020202020204" pitchFamily="34" charset="-70"/>
              </a:rPr>
              <a:t>Kartelizētu</a:t>
            </a:r>
            <a:r>
              <a:rPr lang="lv-LV" sz="2400" dirty="0">
                <a:solidFill>
                  <a:srgbClr val="212529"/>
                </a:solidFill>
                <a:latin typeface="Avenir Next LT Pro" panose="020B0504020202020204" pitchFamily="34" charset="-70"/>
              </a:rPr>
              <a:t> uzņēmumu, atbilstoši PIL regulējumam, </a:t>
            </a:r>
            <a:r>
              <a:rPr lang="lv-LV" sz="2400" b="1" dirty="0">
                <a:solidFill>
                  <a:srgbClr val="F5A623"/>
                </a:solidFill>
                <a:latin typeface="Avenir Next LT Pro" panose="020B0504020202020204" pitchFamily="34" charset="-70"/>
              </a:rPr>
              <a:t>izslēdz no tālākas dalības iepirkumos uz 3 gadiem</a:t>
            </a:r>
          </a:p>
        </p:txBody>
      </p:sp>
      <p:sp>
        <p:nvSpPr>
          <p:cNvPr id="11" name="TextBox 10">
            <a:extLst>
              <a:ext uri="{FF2B5EF4-FFF2-40B4-BE49-F238E27FC236}">
                <a16:creationId xmlns:a16="http://schemas.microsoft.com/office/drawing/2014/main" id="{A6ED6F80-1F3A-8CD3-A077-EA381CDF2CD4}"/>
              </a:ext>
            </a:extLst>
          </p:cNvPr>
          <p:cNvSpPr txBox="1"/>
          <p:nvPr/>
        </p:nvSpPr>
        <p:spPr>
          <a:xfrm>
            <a:off x="699052" y="5492871"/>
            <a:ext cx="11019183" cy="707886"/>
          </a:xfrm>
          <a:prstGeom prst="rect">
            <a:avLst/>
          </a:prstGeom>
          <a:noFill/>
        </p:spPr>
        <p:txBody>
          <a:bodyPr wrap="square">
            <a:spAutoFit/>
          </a:bodyPr>
          <a:lstStyle/>
          <a:p>
            <a:pPr marL="0" indent="0">
              <a:buNone/>
            </a:pPr>
            <a:r>
              <a:rPr lang="lv-LV" sz="2000" dirty="0">
                <a:effectLst/>
                <a:latin typeface="Avenir Next LT Pro Demi" panose="020B0704020202020204" pitchFamily="34" charset="-70"/>
                <a:ea typeface="Calibri" panose="020F0502020204030204" pitchFamily="34" charset="0"/>
              </a:rPr>
              <a:t>Iecietības programma palīdz uzņēmumam </a:t>
            </a:r>
            <a:r>
              <a:rPr lang="lv-LV" sz="2000" dirty="0">
                <a:solidFill>
                  <a:srgbClr val="00859B"/>
                </a:solidFill>
                <a:effectLst/>
                <a:latin typeface="Avenir Next LT Pro Demi" panose="020B0704020202020204" pitchFamily="34" charset="-70"/>
                <a:ea typeface="Calibri" panose="020F0502020204030204" pitchFamily="34" charset="0"/>
              </a:rPr>
              <a:t>“attīrīties” </a:t>
            </a:r>
            <a:r>
              <a:rPr lang="lv-LV" sz="2000" dirty="0">
                <a:effectLst/>
                <a:latin typeface="Avenir Next LT Pro Demi" panose="020B0704020202020204" pitchFamily="34" charset="-70"/>
                <a:ea typeface="Calibri" panose="020F0502020204030204" pitchFamily="34" charset="0"/>
              </a:rPr>
              <a:t>– saņemt imunitāti no soda. </a:t>
            </a:r>
          </a:p>
          <a:p>
            <a:pPr marL="0" indent="0">
              <a:buNone/>
            </a:pPr>
            <a:r>
              <a:rPr lang="lv-LV" sz="2000" dirty="0">
                <a:latin typeface="Avenir Next LT Pro Demi" panose="020B0704020202020204" pitchFamily="34" charset="-70"/>
                <a:ea typeface="Calibri" panose="020F0502020204030204" pitchFamily="34" charset="0"/>
              </a:rPr>
              <a:t>I</a:t>
            </a:r>
            <a:r>
              <a:rPr lang="lv-LV" sz="2000" dirty="0">
                <a:effectLst/>
                <a:latin typeface="Avenir Next LT Pro Demi" panose="020B0704020202020204" pitchFamily="34" charset="-70"/>
                <a:ea typeface="Calibri" panose="020F0502020204030204" pitchFamily="34" charset="0"/>
              </a:rPr>
              <a:t>zmantojot Iecietības programmu uzņēmums var turpināt piedalīties publiskajos iepirkumos!</a:t>
            </a:r>
            <a:endParaRPr lang="lv-LV" sz="2000" dirty="0">
              <a:solidFill>
                <a:srgbClr val="FFC000"/>
              </a:solidFill>
              <a:latin typeface="Avenir Next LT Pro Demi" panose="020B0704020202020204" pitchFamily="34" charset="-70"/>
            </a:endParaRPr>
          </a:p>
        </p:txBody>
      </p:sp>
      <p:pic>
        <p:nvPicPr>
          <p:cNvPr id="14" name="Graphic 13" descr="Badge 1 with solid fill">
            <a:extLst>
              <a:ext uri="{FF2B5EF4-FFF2-40B4-BE49-F238E27FC236}">
                <a16:creationId xmlns:a16="http://schemas.microsoft.com/office/drawing/2014/main" id="{98FBA1EB-592E-2B27-F110-D50B8361EE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052" y="1904227"/>
            <a:ext cx="914400" cy="914400"/>
          </a:xfrm>
          <a:prstGeom prst="rect">
            <a:avLst/>
          </a:prstGeom>
        </p:spPr>
      </p:pic>
      <p:pic>
        <p:nvPicPr>
          <p:cNvPr id="16" name="Graphic 15" descr="Badge with solid fill">
            <a:extLst>
              <a:ext uri="{FF2B5EF4-FFF2-40B4-BE49-F238E27FC236}">
                <a16:creationId xmlns:a16="http://schemas.microsoft.com/office/drawing/2014/main" id="{A2FAF4F3-5F67-41B2-7C39-1DFA00ADA1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9052" y="2858383"/>
            <a:ext cx="914400" cy="914400"/>
          </a:xfrm>
          <a:prstGeom prst="rect">
            <a:avLst/>
          </a:prstGeom>
        </p:spPr>
      </p:pic>
      <p:pic>
        <p:nvPicPr>
          <p:cNvPr id="18" name="Graphic 17" descr="Badge 3 with solid fill">
            <a:extLst>
              <a:ext uri="{FF2B5EF4-FFF2-40B4-BE49-F238E27FC236}">
                <a16:creationId xmlns:a16="http://schemas.microsoft.com/office/drawing/2014/main" id="{4AA07EBE-E021-F63A-E163-075FAA3728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9052" y="3812540"/>
            <a:ext cx="914400" cy="914400"/>
          </a:xfrm>
          <a:prstGeom prst="rect">
            <a:avLst/>
          </a:prstGeom>
        </p:spPr>
      </p:pic>
      <p:sp>
        <p:nvSpPr>
          <p:cNvPr id="2" name="Rectangle 1">
            <a:extLst>
              <a:ext uri="{FF2B5EF4-FFF2-40B4-BE49-F238E27FC236}">
                <a16:creationId xmlns:a16="http://schemas.microsoft.com/office/drawing/2014/main" id="{03385CC4-B639-16BF-4D09-8929EA4B154D}"/>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2422039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playing chess&#10;&#10;Description automatically generated">
            <a:extLst>
              <a:ext uri="{FF2B5EF4-FFF2-40B4-BE49-F238E27FC236}">
                <a16:creationId xmlns:a16="http://schemas.microsoft.com/office/drawing/2014/main" id="{F3833AD8-8DE5-0A65-DFBF-2E8559A52CFE}"/>
              </a:ext>
            </a:extLst>
          </p:cNvPr>
          <p:cNvPicPr>
            <a:picLocks noChangeAspect="1"/>
          </p:cNvPicPr>
          <p:nvPr/>
        </p:nvPicPr>
        <p:blipFill>
          <a:blip r:embed="rId2">
            <a:alphaModFix amt="9000"/>
          </a:blip>
          <a:stretch>
            <a:fillRect/>
          </a:stretch>
        </p:blipFill>
        <p:spPr>
          <a:xfrm>
            <a:off x="6096000" y="224328"/>
            <a:ext cx="7196922" cy="7196922"/>
          </a:xfrm>
          <a:prstGeom prst="rect">
            <a:avLst/>
          </a:prstGeom>
        </p:spPr>
      </p:pic>
      <p:sp>
        <p:nvSpPr>
          <p:cNvPr id="6" name="Title 3">
            <a:extLst>
              <a:ext uri="{FF2B5EF4-FFF2-40B4-BE49-F238E27FC236}">
                <a16:creationId xmlns:a16="http://schemas.microsoft.com/office/drawing/2014/main" id="{A4170841-F16A-8466-4454-ECAEA417A3C4}"/>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KUR ATRAST REGULĒJUMU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PAR IECIETĪBAS PROGRAMMU?</a:t>
            </a:r>
          </a:p>
        </p:txBody>
      </p:sp>
      <p:sp>
        <p:nvSpPr>
          <p:cNvPr id="2" name="Content Placeholder 2">
            <a:extLst>
              <a:ext uri="{FF2B5EF4-FFF2-40B4-BE49-F238E27FC236}">
                <a16:creationId xmlns:a16="http://schemas.microsoft.com/office/drawing/2014/main" id="{2B6C7D11-9FFF-D32B-8587-780BDC5A23EC}"/>
              </a:ext>
            </a:extLst>
          </p:cNvPr>
          <p:cNvSpPr>
            <a:spLocks noGrp="1"/>
          </p:cNvSpPr>
          <p:nvPr>
            <p:ph idx="1"/>
          </p:nvPr>
        </p:nvSpPr>
        <p:spPr>
          <a:xfrm>
            <a:off x="838200" y="1825624"/>
            <a:ext cx="10515600" cy="4808047"/>
          </a:xfrm>
        </p:spPr>
        <p:txBody>
          <a:bodyPr>
            <a:normAutofit/>
          </a:bodyPr>
          <a:lstStyle/>
          <a:p>
            <a:pPr marL="0" indent="0">
              <a:buNone/>
            </a:pPr>
            <a:r>
              <a:rPr lang="lv-LV" sz="2400" b="1" dirty="0">
                <a:solidFill>
                  <a:srgbClr val="F5A623"/>
                </a:solidFill>
                <a:effectLst/>
                <a:latin typeface="Avenir Next LT Pro" panose="020B0504020202020204" pitchFamily="34" charset="-70"/>
              </a:rPr>
              <a:t>Konkurences likums</a:t>
            </a:r>
          </a:p>
          <a:p>
            <a:pPr marL="0" indent="0">
              <a:buNone/>
            </a:pPr>
            <a:r>
              <a:rPr lang="lv-LV" sz="2000" b="0" dirty="0">
                <a:solidFill>
                  <a:srgbClr val="212529"/>
                </a:solidFill>
                <a:effectLst/>
                <a:latin typeface="Avenir Next LT Pro" panose="020B0504020202020204" pitchFamily="34" charset="-70"/>
              </a:rPr>
              <a:t>Iecietības programmas regulējums atrodams </a:t>
            </a:r>
            <a:r>
              <a:rPr lang="lv-LV" sz="2000" b="0" u="sng" dirty="0">
                <a:solidFill>
                  <a:srgbClr val="212529"/>
                </a:solidFill>
                <a:effectLst/>
                <a:latin typeface="Avenir Next LT Pro" panose="020B0504020202020204" pitchFamily="34" charset="-70"/>
                <a:hlinkClick r:id="rId3"/>
              </a:rPr>
              <a:t>Konkurences likuma 12.¹ pantā</a:t>
            </a:r>
            <a:endParaRPr lang="lv-LV" sz="2000" b="0" u="sng" dirty="0">
              <a:solidFill>
                <a:srgbClr val="212529"/>
              </a:solidFill>
              <a:effectLst/>
              <a:latin typeface="Avenir Next LT Pro" panose="020B0504020202020204" pitchFamily="34" charset="-70"/>
            </a:endParaRPr>
          </a:p>
          <a:p>
            <a:pPr marL="0" indent="0">
              <a:buNone/>
            </a:pPr>
            <a:endParaRPr lang="lv-LV" sz="2000" u="sng" dirty="0">
              <a:solidFill>
                <a:srgbClr val="212529"/>
              </a:solidFill>
              <a:latin typeface="Avenir Next LT Pro" panose="020B0504020202020204" pitchFamily="34" charset="-70"/>
            </a:endParaRPr>
          </a:p>
          <a:p>
            <a:pPr marL="0" indent="0">
              <a:buNone/>
            </a:pPr>
            <a:r>
              <a:rPr lang="lv-LV" sz="2400" b="1" dirty="0">
                <a:solidFill>
                  <a:srgbClr val="F5A623"/>
                </a:solidFill>
                <a:latin typeface="Avenir Next LT Pro" panose="020B0504020202020204" pitchFamily="34" charset="-70"/>
              </a:rPr>
              <a:t>Ministru kabineta noteikumi</a:t>
            </a:r>
          </a:p>
          <a:p>
            <a:pPr marL="0" indent="0">
              <a:buNone/>
            </a:pPr>
            <a:r>
              <a:rPr lang="lv-LV" sz="2000" dirty="0">
                <a:solidFill>
                  <a:srgbClr val="212529"/>
                </a:solidFill>
                <a:latin typeface="Avenir Next LT Pro" panose="020B0504020202020204" pitchFamily="34" charset="-70"/>
              </a:rPr>
              <a:t>D</a:t>
            </a:r>
            <a:r>
              <a:rPr lang="lv-LV" sz="2000" b="0" dirty="0">
                <a:solidFill>
                  <a:srgbClr val="212529"/>
                </a:solidFill>
                <a:effectLst/>
                <a:latin typeface="Avenir Next LT Pro" panose="020B0504020202020204" pitchFamily="34" charset="-70"/>
              </a:rPr>
              <a:t>etalizēti Iecietības programmas nosacījumi ietverti Ministru kabineta 2016.gada 29.marta noteikumos Nr.179 </a:t>
            </a:r>
            <a:r>
              <a:rPr lang="lv-LV" sz="2000" b="0" dirty="0">
                <a:solidFill>
                  <a:srgbClr val="212529"/>
                </a:solidFill>
                <a:effectLst/>
                <a:latin typeface="Avenir Next LT Pro" panose="020B0504020202020204" pitchFamily="34" charset="-70"/>
                <a:hlinkClick r:id="rId4"/>
              </a:rPr>
              <a:t>»</a:t>
            </a:r>
            <a:r>
              <a:rPr lang="lv-LV" sz="2000" b="0" u="sng" dirty="0">
                <a:solidFill>
                  <a:srgbClr val="212529"/>
                </a:solidFill>
                <a:effectLst/>
                <a:latin typeface="Avenir Next LT Pro" panose="020B0504020202020204" pitchFamily="34" charset="-70"/>
                <a:hlinkClick r:id="rId4"/>
              </a:rPr>
              <a:t>Kārtība, kādā nosakāms naudas sods par Konkurences likuma 11. panta pirmajā daļā un 13. pantā un Negodīgas mazumtirdzniecības prakses aizlieguma likuma 5., 6., 7. un 8. pantā paredzētajiem pārkāpumiem</a:t>
            </a:r>
            <a:r>
              <a:rPr lang="lv-LV" sz="2000" b="0" u="sng" dirty="0">
                <a:solidFill>
                  <a:srgbClr val="212529"/>
                </a:solidFill>
                <a:effectLst/>
                <a:latin typeface="Avenir Next LT Pro" panose="020B0504020202020204" pitchFamily="34" charset="-70"/>
              </a:rPr>
              <a:t>»</a:t>
            </a:r>
            <a:endParaRPr lang="lv-LV" sz="2000" b="0" dirty="0">
              <a:solidFill>
                <a:srgbClr val="212529"/>
              </a:solidFill>
              <a:effectLst/>
              <a:latin typeface="Avenir Next LT Pro" panose="020B0504020202020204" pitchFamily="34" charset="-70"/>
            </a:endParaRPr>
          </a:p>
          <a:p>
            <a:pPr marL="0" indent="0">
              <a:buNone/>
            </a:pPr>
            <a:endParaRPr lang="lv-LV" sz="2000" b="0" dirty="0">
              <a:solidFill>
                <a:srgbClr val="212529"/>
              </a:solidFill>
              <a:effectLst/>
              <a:latin typeface="Avenir Next LT Pro" panose="020B0504020202020204" pitchFamily="34" charset="-70"/>
            </a:endParaRPr>
          </a:p>
          <a:p>
            <a:pPr marL="0" indent="0">
              <a:buNone/>
            </a:pPr>
            <a:r>
              <a:rPr lang="lv-LV" sz="2400" b="1" dirty="0">
                <a:solidFill>
                  <a:srgbClr val="F5A623"/>
                </a:solidFill>
                <a:effectLst/>
                <a:latin typeface="Avenir Next LT Pro" panose="020B0504020202020204" pitchFamily="34" charset="-70"/>
              </a:rPr>
              <a:t>Vadlīnijas</a:t>
            </a:r>
          </a:p>
          <a:p>
            <a:pPr marL="0" indent="0">
              <a:buNone/>
            </a:pPr>
            <a:r>
              <a:rPr lang="lv-LV" sz="2000" dirty="0">
                <a:solidFill>
                  <a:srgbClr val="212529"/>
                </a:solidFill>
                <a:latin typeface="Avenir Next LT Pro" panose="020B0504020202020204" pitchFamily="34" charset="-70"/>
                <a:hlinkClick r:id="rId5"/>
              </a:rPr>
              <a:t>Vadlīnijas Konkurences padomes mājaslapā par Iecietības programmas piemērošanu</a:t>
            </a:r>
            <a:endParaRPr lang="lv-LV" dirty="0">
              <a:latin typeface="Avenir Next LT Pro" panose="020B0504020202020204" pitchFamily="34" charset="-70"/>
            </a:endParaRPr>
          </a:p>
        </p:txBody>
      </p:sp>
      <p:sp>
        <p:nvSpPr>
          <p:cNvPr id="3" name="Rectangle 2">
            <a:extLst>
              <a:ext uri="{FF2B5EF4-FFF2-40B4-BE49-F238E27FC236}">
                <a16:creationId xmlns:a16="http://schemas.microsoft.com/office/drawing/2014/main" id="{19599961-AAD1-7AA9-9BF7-38F3F9D6BE1B}"/>
              </a:ext>
            </a:extLst>
          </p:cNvPr>
          <p:cNvSpPr/>
          <p:nvPr/>
        </p:nvSpPr>
        <p:spPr>
          <a:xfrm>
            <a:off x="1" y="1900237"/>
            <a:ext cx="838200" cy="242887"/>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Rectangle 3">
            <a:extLst>
              <a:ext uri="{FF2B5EF4-FFF2-40B4-BE49-F238E27FC236}">
                <a16:creationId xmlns:a16="http://schemas.microsoft.com/office/drawing/2014/main" id="{A7A61BDC-0A52-7CD7-467A-9AE31ACB2A74}"/>
              </a:ext>
            </a:extLst>
          </p:cNvPr>
          <p:cNvSpPr/>
          <p:nvPr/>
        </p:nvSpPr>
        <p:spPr>
          <a:xfrm>
            <a:off x="-1" y="3147760"/>
            <a:ext cx="838200" cy="242887"/>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8" name="Rectangle 7">
            <a:extLst>
              <a:ext uri="{FF2B5EF4-FFF2-40B4-BE49-F238E27FC236}">
                <a16:creationId xmlns:a16="http://schemas.microsoft.com/office/drawing/2014/main" id="{B5304D86-5521-9896-A13A-F1EECA9BC1D5}"/>
              </a:ext>
            </a:extLst>
          </p:cNvPr>
          <p:cNvSpPr/>
          <p:nvPr/>
        </p:nvSpPr>
        <p:spPr>
          <a:xfrm>
            <a:off x="-407" y="5246824"/>
            <a:ext cx="838200" cy="242887"/>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Rectangle 4">
            <a:extLst>
              <a:ext uri="{FF2B5EF4-FFF2-40B4-BE49-F238E27FC236}">
                <a16:creationId xmlns:a16="http://schemas.microsoft.com/office/drawing/2014/main" id="{9886C823-A931-B339-CE89-CF28792D7A39}"/>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1065623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E46B6408-5428-D22F-0F83-F496A90E6D53}"/>
              </a:ext>
            </a:extLst>
          </p:cNvPr>
          <p:cNvSpPr txBox="1">
            <a:spLocks/>
          </p:cNvSpPr>
          <p:nvPr/>
        </p:nvSpPr>
        <p:spPr>
          <a:xfrm>
            <a:off x="442356" y="445814"/>
            <a:ext cx="8749269"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lv-LV" altLang="lv-LV" sz="3200" b="1" dirty="0">
                <a:latin typeface="Avenir Next LT Pro" panose="020B0504020202020204" pitchFamily="34" charset="-70"/>
                <a:ea typeface="Verdana" panose="020B0604030504040204" pitchFamily="34" charset="0"/>
              </a:rPr>
              <a:t>IECIETĪBAS PROGRAMMAS PIEMĒROŠANAS GADĪJUMU SKAITS</a:t>
            </a:r>
            <a:endPar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endParaRPr>
          </a:p>
        </p:txBody>
      </p:sp>
      <p:sp>
        <p:nvSpPr>
          <p:cNvPr id="11" name="TextBox 20">
            <a:extLst>
              <a:ext uri="{FF2B5EF4-FFF2-40B4-BE49-F238E27FC236}">
                <a16:creationId xmlns:a16="http://schemas.microsoft.com/office/drawing/2014/main" id="{ACFB29BB-CCF1-FD81-47CE-8F487E5517E8}"/>
              </a:ext>
            </a:extLst>
          </p:cNvPr>
          <p:cNvSpPr txBox="1"/>
          <p:nvPr/>
        </p:nvSpPr>
        <p:spPr>
          <a:xfrm>
            <a:off x="562059" y="1240862"/>
            <a:ext cx="3207500" cy="649730"/>
          </a:xfrm>
          <a:prstGeom prst="rect">
            <a:avLst/>
          </a:prstGeom>
        </p:spPr>
        <p:txBody>
          <a:bodyPr wrap="square" lIns="0" tIns="0" rIns="0" bIns="0" rtlCol="0" anchor="t">
            <a:spAutoFit/>
          </a:bodyPr>
          <a:lstStyle/>
          <a:p>
            <a:pPr defTabSz="609660">
              <a:lnSpc>
                <a:spcPts val="5654"/>
              </a:lnSpc>
              <a:defRPr/>
            </a:pPr>
            <a:r>
              <a:rPr lang="lv-LV" sz="3200" b="1" dirty="0">
                <a:solidFill>
                  <a:srgbClr val="00859B"/>
                </a:solidFill>
                <a:highlight>
                  <a:srgbClr val="F5A623"/>
                </a:highlight>
                <a:latin typeface="Avenir Next LT Pro" panose="020B0504020202020204" pitchFamily="34" charset="-70"/>
                <a:ea typeface="Verdana" panose="020B0604030504040204" pitchFamily="34" charset="0"/>
              </a:rPr>
              <a:t>2012 - 2023</a:t>
            </a:r>
          </a:p>
        </p:txBody>
      </p:sp>
      <p:graphicFrame>
        <p:nvGraphicFramePr>
          <p:cNvPr id="6" name="Chart 5">
            <a:extLst>
              <a:ext uri="{FF2B5EF4-FFF2-40B4-BE49-F238E27FC236}">
                <a16:creationId xmlns:a16="http://schemas.microsoft.com/office/drawing/2014/main" id="{27DC4E6E-015A-997A-0D0A-84A25D631780}"/>
              </a:ext>
            </a:extLst>
          </p:cNvPr>
          <p:cNvGraphicFramePr/>
          <p:nvPr>
            <p:extLst>
              <p:ext uri="{D42A27DB-BD31-4B8C-83A1-F6EECF244321}">
                <p14:modId xmlns:p14="http://schemas.microsoft.com/office/powerpoint/2010/main" val="2102925086"/>
              </p:ext>
            </p:extLst>
          </p:nvPr>
        </p:nvGraphicFramePr>
        <p:xfrm>
          <a:off x="628734" y="1694807"/>
          <a:ext cx="10210715" cy="4964722"/>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E28A4F7A-4B6B-22E3-575F-E05866236D21}"/>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extLst>
      <p:ext uri="{BB962C8B-B14F-4D97-AF65-F5344CB8AC3E}">
        <p14:creationId xmlns:p14="http://schemas.microsoft.com/office/powerpoint/2010/main" val="2159345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id="{E37572D8-3919-24D1-1732-EFB8C456F093}"/>
              </a:ext>
            </a:extLst>
          </p:cNvPr>
          <p:cNvPicPr>
            <a:picLocks noChangeAspect="1"/>
          </p:cNvPicPr>
          <p:nvPr/>
        </p:nvPicPr>
        <p:blipFill rotWithShape="1">
          <a:blip r:embed="rId2">
            <a:alphaModFix amt="35000"/>
          </a:blip>
          <a:srcRect t="32866" b="28241"/>
          <a:stretch/>
        </p:blipFill>
        <p:spPr>
          <a:xfrm>
            <a:off x="-971549" y="-650460"/>
            <a:ext cx="13963650" cy="7508460"/>
          </a:xfrm>
          <a:prstGeom prst="rect">
            <a:avLst/>
          </a:prstGeom>
        </p:spPr>
      </p:pic>
      <p:sp>
        <p:nvSpPr>
          <p:cNvPr id="5" name="Title 4">
            <a:extLst>
              <a:ext uri="{FF2B5EF4-FFF2-40B4-BE49-F238E27FC236}">
                <a16:creationId xmlns:a16="http://schemas.microsoft.com/office/drawing/2014/main" id="{E2CBFAB6-DADB-F8C5-BAD1-46376301E000}"/>
              </a:ext>
            </a:extLst>
          </p:cNvPr>
          <p:cNvSpPr>
            <a:spLocks noGrp="1"/>
          </p:cNvSpPr>
          <p:nvPr>
            <p:ph type="ctrTitle"/>
          </p:nvPr>
        </p:nvSpPr>
        <p:spPr>
          <a:xfrm>
            <a:off x="1066799" y="2962275"/>
            <a:ext cx="10086975" cy="1114425"/>
          </a:xfrm>
        </p:spPr>
        <p:txBody>
          <a:bodyPr>
            <a:noAutofit/>
          </a:bodyPr>
          <a:lstStyle/>
          <a:p>
            <a:r>
              <a:rPr lang="lv-LV" sz="4800" b="1" dirty="0">
                <a:solidFill>
                  <a:srgbClr val="00859B"/>
                </a:solidFill>
                <a:highlight>
                  <a:srgbClr val="F5A623"/>
                </a:highlight>
                <a:latin typeface="Avenir Next LT Pro" panose="020B0504020202020204" pitchFamily="34" charset="-70"/>
              </a:rPr>
              <a:t>PREVENCIJA </a:t>
            </a:r>
            <a:r>
              <a:rPr lang="lv-LV" sz="4800" b="1" dirty="0">
                <a:latin typeface="Avenir Next LT Pro" panose="020B0504020202020204" pitchFamily="34" charset="-70"/>
              </a:rPr>
              <a:t>MAZINA RISKU</a:t>
            </a:r>
          </a:p>
        </p:txBody>
      </p:sp>
    </p:spTree>
    <p:extLst>
      <p:ext uri="{BB962C8B-B14F-4D97-AF65-F5344CB8AC3E}">
        <p14:creationId xmlns:p14="http://schemas.microsoft.com/office/powerpoint/2010/main" val="3322268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7A6B3D40-959C-E527-E546-412E33005483}"/>
              </a:ext>
            </a:extLst>
          </p:cNvPr>
          <p:cNvSpPr txBox="1">
            <a:spLocks/>
          </p:cNvSpPr>
          <p:nvPr/>
        </p:nvSpPr>
        <p:spPr>
          <a:xfrm>
            <a:off x="2477730" y="4891270"/>
            <a:ext cx="6969190" cy="1311153"/>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lv-LV" sz="3600" b="1" dirty="0">
                <a:solidFill>
                  <a:schemeClr val="tx1">
                    <a:lumMod val="85000"/>
                    <a:lumOff val="15000"/>
                  </a:schemeClr>
                </a:solidFill>
                <a:latin typeface="Avenir Next LT Pro" panose="020B0504020202020204" pitchFamily="34" charset="-70"/>
              </a:rPr>
              <a:t>SABIEDRĪBAS IZGLĪTOŠANA</a:t>
            </a:r>
            <a:endParaRPr lang="en-US" sz="3600" b="1" dirty="0">
              <a:solidFill>
                <a:schemeClr val="tx1">
                  <a:lumMod val="85000"/>
                  <a:lumOff val="15000"/>
                </a:schemeClr>
              </a:solidFill>
              <a:latin typeface="Avenir Next LT Pro" panose="020B0504020202020204" pitchFamily="34" charset="-70"/>
            </a:endParaRPr>
          </a:p>
        </p:txBody>
      </p:sp>
      <p:pic>
        <p:nvPicPr>
          <p:cNvPr id="8" name="Picture Placeholder 5">
            <a:extLst>
              <a:ext uri="{FF2B5EF4-FFF2-40B4-BE49-F238E27FC236}">
                <a16:creationId xmlns:a16="http://schemas.microsoft.com/office/drawing/2014/main" id="{6416796C-F076-9F4C-7708-3F20F32F09EE}"/>
              </a:ext>
            </a:extLst>
          </p:cNvPr>
          <p:cNvPicPr>
            <a:picLocks noGrp="1" noChangeAspect="1"/>
          </p:cNvPicPr>
          <p:nvPr>
            <p:ph type="pic" sz="quarter" idx="13"/>
          </p:nvPr>
        </p:nvPicPr>
        <p:blipFill rotWithShape="1">
          <a:blip r:embed="rId2"/>
          <a:srcRect t="21597" b="6071"/>
          <a:stretch/>
        </p:blipFill>
        <p:spPr>
          <a:xfrm>
            <a:off x="21" y="-19357"/>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2543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261465BE-FEBF-4FB7-982C-A53B62DDC11F}"/>
              </a:ext>
            </a:extLst>
          </p:cNvPr>
          <p:cNvSpPr txBox="1"/>
          <p:nvPr/>
        </p:nvSpPr>
        <p:spPr>
          <a:xfrm>
            <a:off x="825500" y="2030371"/>
            <a:ext cx="10540999" cy="523220"/>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jeb</a:t>
            </a:r>
            <a:r>
              <a:rPr kumimoji="0" lang="en-US"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a:t>
            </a:r>
            <a:r>
              <a:rPr kumimoji="0" lang="en-US" sz="2800" b="0" i="0" u="none" strike="noStrike" kern="1200" cap="none" spc="0" normalizeH="0" baseline="0" noProof="0" dirty="0" err="1">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preventīv</a:t>
            </a:r>
            <a:r>
              <a:rPr kumimoji="0" lang="lv-LV"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a</a:t>
            </a:r>
            <a:r>
              <a:rPr kumimoji="0" lang="en-US"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s </a:t>
            </a:r>
            <a:r>
              <a:rPr kumimoji="0" lang="lv-LV"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darbības</a:t>
            </a:r>
            <a:r>
              <a:rPr kumimoji="0" lang="en-US"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k</a:t>
            </a:r>
            <a:r>
              <a:rPr kumimoji="0" lang="lv-LV"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o iespējams</a:t>
            </a:r>
            <a:r>
              <a:rPr kumimoji="0" lang="en-US"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a:t>
            </a:r>
            <a:r>
              <a:rPr kumimoji="0" lang="lv-LV"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īstenot</a:t>
            </a:r>
            <a:r>
              <a:rPr kumimoji="0" lang="en-US" sz="28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a:t>
            </a:r>
          </a:p>
        </p:txBody>
      </p:sp>
      <p:grpSp>
        <p:nvGrpSpPr>
          <p:cNvPr id="38" name="Group 2">
            <a:extLst>
              <a:ext uri="{FF2B5EF4-FFF2-40B4-BE49-F238E27FC236}">
                <a16:creationId xmlns:a16="http://schemas.microsoft.com/office/drawing/2014/main" id="{9463E18B-8D9A-4AB0-BAE5-7F6D0B0B6899}"/>
              </a:ext>
            </a:extLst>
          </p:cNvPr>
          <p:cNvGrpSpPr/>
          <p:nvPr/>
        </p:nvGrpSpPr>
        <p:grpSpPr>
          <a:xfrm>
            <a:off x="1635028" y="3093006"/>
            <a:ext cx="1900266" cy="1900266"/>
            <a:chOff x="0" y="0"/>
            <a:chExt cx="6350000" cy="6350000"/>
          </a:xfrm>
        </p:grpSpPr>
        <p:sp>
          <p:nvSpPr>
            <p:cNvPr id="39" name="Freeform 3">
              <a:extLst>
                <a:ext uri="{FF2B5EF4-FFF2-40B4-BE49-F238E27FC236}">
                  <a16:creationId xmlns:a16="http://schemas.microsoft.com/office/drawing/2014/main" id="{346B8C7D-0D3A-40AF-BD80-9A2D67295FB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grpSp>
        <p:nvGrpSpPr>
          <p:cNvPr id="40" name="Group 6">
            <a:extLst>
              <a:ext uri="{FF2B5EF4-FFF2-40B4-BE49-F238E27FC236}">
                <a16:creationId xmlns:a16="http://schemas.microsoft.com/office/drawing/2014/main" id="{ACF26FF2-EBED-433F-A5A0-28735F2BAD59}"/>
              </a:ext>
            </a:extLst>
          </p:cNvPr>
          <p:cNvGrpSpPr/>
          <p:nvPr/>
        </p:nvGrpSpPr>
        <p:grpSpPr>
          <a:xfrm>
            <a:off x="8570154" y="3007528"/>
            <a:ext cx="1900266" cy="1900266"/>
            <a:chOff x="0" y="0"/>
            <a:chExt cx="6350000" cy="6350000"/>
          </a:xfrm>
        </p:grpSpPr>
        <p:sp>
          <p:nvSpPr>
            <p:cNvPr id="41" name="Freeform 7">
              <a:extLst>
                <a:ext uri="{FF2B5EF4-FFF2-40B4-BE49-F238E27FC236}">
                  <a16:creationId xmlns:a16="http://schemas.microsoft.com/office/drawing/2014/main" id="{18E73D3E-DF56-49B4-8F6B-7246EF56B3F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grpSp>
        <p:nvGrpSpPr>
          <p:cNvPr id="42" name="Group 8">
            <a:extLst>
              <a:ext uri="{FF2B5EF4-FFF2-40B4-BE49-F238E27FC236}">
                <a16:creationId xmlns:a16="http://schemas.microsoft.com/office/drawing/2014/main" id="{372C04D9-70BF-4C4E-BC27-696C975F9C59}"/>
              </a:ext>
            </a:extLst>
          </p:cNvPr>
          <p:cNvGrpSpPr/>
          <p:nvPr/>
        </p:nvGrpSpPr>
        <p:grpSpPr>
          <a:xfrm>
            <a:off x="5112944" y="3007528"/>
            <a:ext cx="1900266" cy="1900266"/>
            <a:chOff x="0" y="0"/>
            <a:chExt cx="6350000" cy="6350000"/>
          </a:xfrm>
        </p:grpSpPr>
        <p:sp>
          <p:nvSpPr>
            <p:cNvPr id="43" name="Freeform 9">
              <a:extLst>
                <a:ext uri="{FF2B5EF4-FFF2-40B4-BE49-F238E27FC236}">
                  <a16:creationId xmlns:a16="http://schemas.microsoft.com/office/drawing/2014/main" id="{BFBE63FB-022C-4829-BEF5-C780ED96418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sp>
        <p:nvSpPr>
          <p:cNvPr id="48" name="TextBox 47">
            <a:extLst>
              <a:ext uri="{FF2B5EF4-FFF2-40B4-BE49-F238E27FC236}">
                <a16:creationId xmlns:a16="http://schemas.microsoft.com/office/drawing/2014/main" id="{7F6FCBFF-5700-47AF-9438-0F2DB3E50A2E}"/>
              </a:ext>
            </a:extLst>
          </p:cNvPr>
          <p:cNvSpPr txBox="1"/>
          <p:nvPr/>
        </p:nvSpPr>
        <p:spPr>
          <a:xfrm>
            <a:off x="976971" y="5114500"/>
            <a:ext cx="3216378" cy="646331"/>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a:t>
            </a: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veicināt izpratni </a:t>
            </a: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par konkurences tiesībām</a:t>
            </a:r>
          </a:p>
        </p:txBody>
      </p:sp>
      <p:sp>
        <p:nvSpPr>
          <p:cNvPr id="49" name="TextBox 48">
            <a:extLst>
              <a:ext uri="{FF2B5EF4-FFF2-40B4-BE49-F238E27FC236}">
                <a16:creationId xmlns:a16="http://schemas.microsoft.com/office/drawing/2014/main" id="{3B0F47C3-34B3-4B69-A633-C11BF4C3A024}"/>
              </a:ext>
            </a:extLst>
          </p:cNvPr>
          <p:cNvSpPr txBox="1"/>
          <p:nvPr/>
        </p:nvSpPr>
        <p:spPr>
          <a:xfrm>
            <a:off x="4042477" y="5059238"/>
            <a:ext cx="4041200" cy="646331"/>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lang="lv-LV" sz="2000" b="1" dirty="0">
                <a:solidFill>
                  <a:srgbClr val="00859B"/>
                </a:solidFill>
                <a:latin typeface="Avenir Next LT Pro" panose="020B0504020202020204" pitchFamily="34" charset="-70"/>
                <a:ea typeface="Verdana" panose="020B0604030504040204" pitchFamily="34" charset="0"/>
              </a:rPr>
              <a:t>i</a:t>
            </a:r>
            <a:r>
              <a:rPr kumimoji="0" lang="lv-LV" sz="2000" b="1" i="0" u="none" strike="noStrike" kern="1200" cap="none" spc="0" normalizeH="0" baseline="0" noProof="0" dirty="0" err="1">
                <a:ln>
                  <a:noFill/>
                </a:ln>
                <a:solidFill>
                  <a:srgbClr val="00859B"/>
                </a:solidFill>
                <a:effectLst/>
                <a:uLnTx/>
                <a:uFillTx/>
                <a:latin typeface="Avenir Next LT Pro" panose="020B0504020202020204" pitchFamily="34" charset="-70"/>
                <a:ea typeface="Verdana" panose="020B0604030504040204" pitchFamily="34" charset="0"/>
              </a:rPr>
              <a:t>epazīties</a:t>
            </a: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 ar KP lēmumiem</a:t>
            </a: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a:t>
            </a:r>
          </a:p>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lang="lv-LV" sz="2000" dirty="0">
                <a:solidFill>
                  <a:schemeClr val="tx1">
                    <a:lumMod val="85000"/>
                    <a:lumOff val="15000"/>
                  </a:schemeClr>
                </a:solidFill>
                <a:latin typeface="Avenir Next LT Pro" panose="020B0504020202020204" pitchFamily="34" charset="-70"/>
                <a:ea typeface="Verdana" panose="020B0604030504040204" pitchFamily="34" charset="0"/>
              </a:rPr>
              <a:t>s</a:t>
            </a:r>
            <a:r>
              <a:rPr kumimoji="0" lang="lv-LV" sz="2000" b="0" i="0" u="none" strike="noStrike" kern="1200" cap="none" spc="0" normalizeH="0" baseline="0" noProof="0" dirty="0" err="1">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kaidrojumi</a:t>
            </a:r>
            <a:r>
              <a:rPr lang="lv-LV" sz="2000" dirty="0" err="1">
                <a:solidFill>
                  <a:schemeClr val="tx1">
                    <a:lumMod val="85000"/>
                    <a:lumOff val="15000"/>
                  </a:schemeClr>
                </a:solidFill>
                <a:latin typeface="Avenir Next LT Pro" panose="020B0504020202020204" pitchFamily="34" charset="-70"/>
                <a:ea typeface="Verdana" panose="020B0604030504040204" pitchFamily="34" charset="0"/>
              </a:rPr>
              <a:t>em</a:t>
            </a:r>
            <a:r>
              <a:rPr lang="lv-LV" sz="2000" dirty="0">
                <a:solidFill>
                  <a:schemeClr val="tx1">
                    <a:lumMod val="85000"/>
                    <a:lumOff val="15000"/>
                  </a:schemeClr>
                </a:solidFill>
                <a:latin typeface="Avenir Next LT Pro" panose="020B0504020202020204" pitchFamily="34" charset="-70"/>
                <a:ea typeface="Verdana" panose="020B0604030504040204" pitchFamily="34" charset="0"/>
              </a:rPr>
              <a:t>,</a:t>
            </a: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vadlīnijām</a:t>
            </a:r>
          </a:p>
        </p:txBody>
      </p:sp>
      <p:sp>
        <p:nvSpPr>
          <p:cNvPr id="50" name="TextBox 49">
            <a:extLst>
              <a:ext uri="{FF2B5EF4-FFF2-40B4-BE49-F238E27FC236}">
                <a16:creationId xmlns:a16="http://schemas.microsoft.com/office/drawing/2014/main" id="{65FE5A25-A977-4FFB-BEC4-5F1EEBAEC1CA}"/>
              </a:ext>
            </a:extLst>
          </p:cNvPr>
          <p:cNvSpPr txBox="1"/>
          <p:nvPr/>
        </p:nvSpPr>
        <p:spPr>
          <a:xfrm>
            <a:off x="7921576" y="5059238"/>
            <a:ext cx="3358889" cy="646331"/>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lang="lv-LV" sz="2000" dirty="0">
                <a:solidFill>
                  <a:schemeClr val="tx1">
                    <a:lumMod val="85000"/>
                    <a:lumOff val="15000"/>
                  </a:schemeClr>
                </a:solidFill>
                <a:latin typeface="Avenir Next LT Pro" panose="020B0504020202020204" pitchFamily="34" charset="-70"/>
                <a:ea typeface="Verdana" panose="020B0604030504040204" pitchFamily="34" charset="0"/>
              </a:rPr>
              <a:t>a</a:t>
            </a:r>
            <a:r>
              <a:rPr kumimoji="0" lang="lv-LV" sz="2000" b="0" i="0" u="none" strike="noStrike" kern="1200" cap="none" spc="0" normalizeH="0" baseline="0" noProof="0" dirty="0" err="1">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pskatīt</a:t>
            </a:r>
            <a:r>
              <a:rPr kumimoji="0" lang="lv-LV" sz="2000" b="0"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rPr>
              <a:t> KP </a:t>
            </a: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pašnovērtējuma rīkus</a:t>
            </a:r>
          </a:p>
        </p:txBody>
      </p:sp>
      <p:pic>
        <p:nvPicPr>
          <p:cNvPr id="51" name="Graphic 50" descr="Gears outline">
            <a:extLst>
              <a:ext uri="{FF2B5EF4-FFF2-40B4-BE49-F238E27FC236}">
                <a16:creationId xmlns:a16="http://schemas.microsoft.com/office/drawing/2014/main" id="{538836C5-24A4-447E-A6EF-0B53ECB109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8451" y="3251050"/>
            <a:ext cx="1637397" cy="1637397"/>
          </a:xfrm>
          <a:prstGeom prst="rect">
            <a:avLst/>
          </a:prstGeom>
        </p:spPr>
      </p:pic>
      <p:pic>
        <p:nvPicPr>
          <p:cNvPr id="54" name="Graphic 53" descr="Decision chart outline">
            <a:extLst>
              <a:ext uri="{FF2B5EF4-FFF2-40B4-BE49-F238E27FC236}">
                <a16:creationId xmlns:a16="http://schemas.microsoft.com/office/drawing/2014/main" id="{44CCDA27-631F-4072-A5E2-D319C6E229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2660" y="3093006"/>
            <a:ext cx="1506679" cy="1506679"/>
          </a:xfrm>
          <a:prstGeom prst="rect">
            <a:avLst/>
          </a:prstGeom>
        </p:spPr>
      </p:pic>
      <p:pic>
        <p:nvPicPr>
          <p:cNvPr id="56" name="Graphic 55" descr="Clipboard Partially Checked outline">
            <a:extLst>
              <a:ext uri="{FF2B5EF4-FFF2-40B4-BE49-F238E27FC236}">
                <a16:creationId xmlns:a16="http://schemas.microsoft.com/office/drawing/2014/main" id="{2F5AFD68-7748-4E7F-B40B-75411CFD60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2073" y="3093007"/>
            <a:ext cx="1616427" cy="1616427"/>
          </a:xfrm>
          <a:prstGeom prst="rect">
            <a:avLst/>
          </a:prstGeom>
        </p:spPr>
      </p:pic>
      <p:sp>
        <p:nvSpPr>
          <p:cNvPr id="2" name="TextBox 20">
            <a:extLst>
              <a:ext uri="{FF2B5EF4-FFF2-40B4-BE49-F238E27FC236}">
                <a16:creationId xmlns:a16="http://schemas.microsoft.com/office/drawing/2014/main" id="{FF08DEDA-13AC-F08B-6091-A3BCF0D74C4E}"/>
              </a:ext>
            </a:extLst>
          </p:cNvPr>
          <p:cNvSpPr txBox="1"/>
          <p:nvPr/>
        </p:nvSpPr>
        <p:spPr>
          <a:xfrm>
            <a:off x="689854" y="466906"/>
            <a:ext cx="10536946" cy="649730"/>
          </a:xfrm>
          <a:prstGeom prst="rect">
            <a:avLst/>
          </a:prstGeom>
        </p:spPr>
        <p:txBody>
          <a:bodyPr wrap="square" lIns="0" tIns="0" rIns="0" bIns="0" rtlCol="0" anchor="t">
            <a:spAutoFit/>
          </a:bodyPr>
          <a:lstStyle/>
          <a:p>
            <a:pPr defTabSz="609660">
              <a:lnSpc>
                <a:spcPts val="5654"/>
              </a:lnSpc>
              <a:defRPr/>
            </a:pPr>
            <a:r>
              <a:rPr lang="lv-LV" sz="3200" b="1" dirty="0">
                <a:solidFill>
                  <a:schemeClr val="tx1">
                    <a:lumMod val="85000"/>
                    <a:lumOff val="15000"/>
                  </a:schemeClr>
                </a:solidFill>
                <a:latin typeface="Avenir Next LT Pro" panose="020B0504020202020204" pitchFamily="34" charset="-70"/>
                <a:ea typeface="Verdana" panose="020B0604030504040204" pitchFamily="34" charset="0"/>
              </a:rPr>
              <a:t>GALVENIE ASPEKTI KARTEĻU RISKA MAZINĀŠANAI</a:t>
            </a:r>
          </a:p>
        </p:txBody>
      </p:sp>
      <p:sp>
        <p:nvSpPr>
          <p:cNvPr id="3" name="Rectangle 2">
            <a:extLst>
              <a:ext uri="{FF2B5EF4-FFF2-40B4-BE49-F238E27FC236}">
                <a16:creationId xmlns:a16="http://schemas.microsoft.com/office/drawing/2014/main" id="{F676F2BB-87D5-B564-2452-DA225B7CCD4F}"/>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a:extLst>
              <a:ext uri="{FF2B5EF4-FFF2-40B4-BE49-F238E27FC236}">
                <a16:creationId xmlns:a16="http://schemas.microsoft.com/office/drawing/2014/main" id="{8243774E-7147-D3FE-E72A-F1313EAEB195}"/>
              </a:ext>
            </a:extLst>
          </p:cNvPr>
          <p:cNvGrpSpPr/>
          <p:nvPr/>
        </p:nvGrpSpPr>
        <p:grpSpPr>
          <a:xfrm>
            <a:off x="8947195" y="1835381"/>
            <a:ext cx="2430492" cy="2430492"/>
            <a:chOff x="0" y="0"/>
            <a:chExt cx="6350000" cy="6350000"/>
          </a:xfrm>
        </p:grpSpPr>
        <p:sp>
          <p:nvSpPr>
            <p:cNvPr id="20" name="Freeform 3">
              <a:extLst>
                <a:ext uri="{FF2B5EF4-FFF2-40B4-BE49-F238E27FC236}">
                  <a16:creationId xmlns:a16="http://schemas.microsoft.com/office/drawing/2014/main" id="{8C31FE46-554E-31A3-BF70-EDFE3E02E96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grpSp>
        <p:nvGrpSpPr>
          <p:cNvPr id="10" name="Group 2">
            <a:extLst>
              <a:ext uri="{FF2B5EF4-FFF2-40B4-BE49-F238E27FC236}">
                <a16:creationId xmlns:a16="http://schemas.microsoft.com/office/drawing/2014/main" id="{5CE93718-440B-4492-CEE2-FB50323011A7}"/>
              </a:ext>
            </a:extLst>
          </p:cNvPr>
          <p:cNvGrpSpPr/>
          <p:nvPr/>
        </p:nvGrpSpPr>
        <p:grpSpPr>
          <a:xfrm>
            <a:off x="4848586" y="1815944"/>
            <a:ext cx="2430492" cy="2430492"/>
            <a:chOff x="0" y="0"/>
            <a:chExt cx="6350000" cy="6350000"/>
          </a:xfrm>
        </p:grpSpPr>
        <p:sp>
          <p:nvSpPr>
            <p:cNvPr id="11" name="Freeform 3">
              <a:extLst>
                <a:ext uri="{FF2B5EF4-FFF2-40B4-BE49-F238E27FC236}">
                  <a16:creationId xmlns:a16="http://schemas.microsoft.com/office/drawing/2014/main" id="{9597332A-F52D-2929-CD93-CCAE6738B97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grpSp>
        <p:nvGrpSpPr>
          <p:cNvPr id="2" name="Group 2"/>
          <p:cNvGrpSpPr/>
          <p:nvPr/>
        </p:nvGrpSpPr>
        <p:grpSpPr>
          <a:xfrm>
            <a:off x="755400" y="1845926"/>
            <a:ext cx="2430492" cy="2430492"/>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10075">
            <a:off x="3366048" y="2517618"/>
            <a:ext cx="1151903" cy="1087108"/>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96653" y="2377431"/>
            <a:ext cx="1531577" cy="1495203"/>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9775" y="2163919"/>
            <a:ext cx="1446174" cy="173454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26458" y="2240012"/>
            <a:ext cx="1474748" cy="1729909"/>
          </a:xfrm>
          <a:prstGeom prst="rect">
            <a:avLst/>
          </a:prstGeom>
        </p:spPr>
      </p:pic>
      <p:sp>
        <p:nvSpPr>
          <p:cNvPr id="16" name="TextBox 16"/>
          <p:cNvSpPr txBox="1"/>
          <p:nvPr/>
        </p:nvSpPr>
        <p:spPr>
          <a:xfrm>
            <a:off x="267840" y="4594412"/>
            <a:ext cx="3405612" cy="1521186"/>
          </a:xfrm>
          <a:prstGeom prst="rect">
            <a:avLst/>
          </a:prstGeom>
        </p:spPr>
        <p:txBody>
          <a:bodyPr wrap="square" lIns="0" tIns="0" rIns="0" bIns="0" rtlCol="0" anchor="t">
            <a:spAutoFit/>
          </a:bodyPr>
          <a:lstStyle/>
          <a:p>
            <a:pPr algn="ctr" defTabSz="609660">
              <a:lnSpc>
                <a:spcPts val="2427"/>
              </a:lnSpc>
              <a:spcBef>
                <a:spcPct val="0"/>
              </a:spcBef>
              <a:defRPr/>
            </a:pP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Konsultācijas</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par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kādu</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konkrētu</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situāciju</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iesniegumu</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vai</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I</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ecietības</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pieteikuma</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potenciālo</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sagatavošanu</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 I</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esniegšanu</a:t>
            </a:r>
            <a:endParaRPr lang="en-US" sz="1867" dirty="0">
              <a:solidFill>
                <a:schemeClr val="tx1">
                  <a:lumMod val="85000"/>
                  <a:lumOff val="15000"/>
                </a:schemeClr>
              </a:solidFill>
              <a:latin typeface="Avenir Next LT Pro" panose="020B0504020202020204" pitchFamily="34" charset="-70"/>
              <a:ea typeface="Verdana" panose="020B0604030504040204" pitchFamily="34" charset="0"/>
            </a:endParaRPr>
          </a:p>
        </p:txBody>
      </p:sp>
      <p:sp>
        <p:nvSpPr>
          <p:cNvPr id="17" name="TextBox 17"/>
          <p:cNvSpPr txBox="1"/>
          <p:nvPr/>
        </p:nvSpPr>
        <p:spPr>
          <a:xfrm>
            <a:off x="8225411" y="4562132"/>
            <a:ext cx="3558011" cy="1828962"/>
          </a:xfrm>
          <a:prstGeom prst="rect">
            <a:avLst/>
          </a:prstGeom>
        </p:spPr>
        <p:txBody>
          <a:bodyPr wrap="square" lIns="0" tIns="0" rIns="0" bIns="0" rtlCol="0" anchor="t">
            <a:spAutoFit/>
          </a:bodyPr>
          <a:lstStyle/>
          <a:p>
            <a:pPr algn="ctr" defTabSz="609660">
              <a:lnSpc>
                <a:spcPts val="2427"/>
              </a:lnSpc>
              <a:defRPr/>
            </a:pP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Ja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kāda</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konkrēta</a:t>
            </a:r>
            <a:endParaRPr lang="en-US" sz="1867" dirty="0">
              <a:solidFill>
                <a:schemeClr val="tx1">
                  <a:lumMod val="85000"/>
                  <a:lumOff val="15000"/>
                </a:schemeClr>
              </a:solidFill>
              <a:latin typeface="Avenir Next LT Pro" panose="020B0504020202020204" pitchFamily="34" charset="-70"/>
              <a:ea typeface="Verdana" panose="020B0604030504040204" pitchFamily="34" charset="0"/>
            </a:endParaRPr>
          </a:p>
          <a:p>
            <a:pPr algn="ctr" defTabSz="609660">
              <a:lnSpc>
                <a:spcPts val="2427"/>
              </a:lnSpc>
              <a:spcBef>
                <a:spcPct val="0"/>
              </a:spcBef>
              <a:defRPr/>
            </a:pPr>
            <a:r>
              <a:rPr lang="lv-LV" sz="1867" b="1" dirty="0">
                <a:solidFill>
                  <a:schemeClr val="tx1">
                    <a:lumMod val="85000"/>
                    <a:lumOff val="15000"/>
                  </a:schemeClr>
                </a:solidFill>
                <a:latin typeface="Avenir Next LT Pro" panose="020B0504020202020204" pitchFamily="34" charset="-70"/>
                <a:ea typeface="Verdana" panose="020B0604030504040204" pitchFamily="34" charset="0"/>
              </a:rPr>
              <a:t>s</a:t>
            </a: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ituācija</a:t>
            </a:r>
            <a:r>
              <a:rPr lang="lv-LV" sz="1867" b="1" dirty="0">
                <a:solidFill>
                  <a:schemeClr val="tx1">
                    <a:lumMod val="85000"/>
                    <a:lumOff val="15000"/>
                  </a:schemeClr>
                </a:solidFill>
                <a:latin typeface="Avenir Next LT Pro" panose="020B0504020202020204" pitchFamily="34" charset="-70"/>
                <a:ea typeface="Verdana" panose="020B0604030504040204" pitchFamily="34" charset="0"/>
              </a:rPr>
              <a:t> vai </a:t>
            </a: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fakti</a:t>
            </a:r>
            <a:r>
              <a:rPr lang="en-US" sz="1867" b="1"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tiek</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atklāta</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konsultatīvos</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mērķos</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Konkurences padomē</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t</a:t>
            </a:r>
            <a:r>
              <a:rPr lang="lv-LV" sz="1867" dirty="0" err="1">
                <a:solidFill>
                  <a:schemeClr val="tx1">
                    <a:lumMod val="85000"/>
                    <a:lumOff val="15000"/>
                  </a:schemeClr>
                </a:solidFill>
                <a:latin typeface="Avenir Next LT Pro" panose="020B0504020202020204" pitchFamily="34" charset="-70"/>
                <a:ea typeface="Verdana" panose="020B0604030504040204" pitchFamily="34" charset="0"/>
              </a:rPr>
              <a:t>ie</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netiek</a:t>
            </a:r>
            <a:r>
              <a:rPr lang="en-US" sz="1867" b="1"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izmantot</a:t>
            </a:r>
            <a:r>
              <a:rPr lang="lv-LV" sz="1867" b="1" dirty="0">
                <a:solidFill>
                  <a:schemeClr val="tx1">
                    <a:lumMod val="85000"/>
                    <a:lumOff val="15000"/>
                  </a:schemeClr>
                </a:solidFill>
                <a:latin typeface="Avenir Next LT Pro" panose="020B0504020202020204" pitchFamily="34" charset="-70"/>
                <a:ea typeface="Verdana" panose="020B0604030504040204" pitchFamily="34" charset="0"/>
              </a:rPr>
              <a:t>i</a:t>
            </a:r>
            <a:r>
              <a:rPr lang="en-US" sz="1867" b="1" dirty="0">
                <a:solidFill>
                  <a:schemeClr val="tx1">
                    <a:lumMod val="85000"/>
                    <a:lumOff val="15000"/>
                  </a:schemeClr>
                </a:solidFill>
                <a:latin typeface="Avenir Next LT Pro" panose="020B0504020202020204" pitchFamily="34" charset="-70"/>
                <a:ea typeface="Verdana" panose="020B0604030504040204" pitchFamily="34" charset="0"/>
              </a:rPr>
              <a:t> </a:t>
            </a:r>
            <a:r>
              <a:rPr lang="lv-LV" sz="1867" b="1" dirty="0">
                <a:solidFill>
                  <a:schemeClr val="tx1">
                    <a:lumMod val="85000"/>
                    <a:lumOff val="15000"/>
                  </a:schemeClr>
                </a:solidFill>
                <a:latin typeface="Avenir Next LT Pro" panose="020B0504020202020204" pitchFamily="34" charset="-70"/>
                <a:ea typeface="Verdana" panose="020B0604030504040204" pitchFamily="34" charset="0"/>
              </a:rPr>
              <a:t>citam</a:t>
            </a:r>
            <a:r>
              <a:rPr lang="en-US" sz="1867" b="1"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mērķim</a:t>
            </a:r>
            <a:endParaRPr lang="lv-LV" sz="1867" b="1" dirty="0">
              <a:solidFill>
                <a:schemeClr val="tx1">
                  <a:lumMod val="85000"/>
                  <a:lumOff val="15000"/>
                </a:schemeClr>
              </a:solidFill>
              <a:latin typeface="Avenir Next LT Pro" panose="020B0504020202020204" pitchFamily="34" charset="-70"/>
              <a:ea typeface="Verdana" panose="020B0604030504040204" pitchFamily="34" charset="0"/>
            </a:endParaRPr>
          </a:p>
          <a:p>
            <a:pPr algn="ctr" defTabSz="609660">
              <a:lnSpc>
                <a:spcPts val="2427"/>
              </a:lnSpc>
              <a:spcBef>
                <a:spcPct val="0"/>
              </a:spcBef>
              <a:defRPr/>
            </a:pP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(t. sk.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komercinformācija</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a:t>
            </a:r>
          </a:p>
        </p:txBody>
      </p:sp>
      <p:sp>
        <p:nvSpPr>
          <p:cNvPr id="18" name="TextBox 18"/>
          <p:cNvSpPr txBox="1"/>
          <p:nvPr/>
        </p:nvSpPr>
        <p:spPr>
          <a:xfrm>
            <a:off x="4486992" y="4559186"/>
            <a:ext cx="3008466" cy="905633"/>
          </a:xfrm>
          <a:prstGeom prst="rect">
            <a:avLst/>
          </a:prstGeom>
        </p:spPr>
        <p:txBody>
          <a:bodyPr lIns="0" tIns="0" rIns="0" bIns="0" rtlCol="0" anchor="t">
            <a:spAutoFit/>
          </a:bodyPr>
          <a:lstStyle/>
          <a:p>
            <a:pPr algn="ctr" defTabSz="609660">
              <a:lnSpc>
                <a:spcPts val="2427"/>
              </a:lnSpc>
              <a:spcBef>
                <a:spcPct val="0"/>
              </a:spcBef>
              <a:defRPr/>
            </a:pP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Garantēta</a:t>
            </a:r>
            <a:r>
              <a:rPr lang="en-US" sz="1867" b="1"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b="1" dirty="0" err="1">
                <a:solidFill>
                  <a:schemeClr val="tx1">
                    <a:lumMod val="85000"/>
                    <a:lumOff val="15000"/>
                  </a:schemeClr>
                </a:solidFill>
                <a:latin typeface="Avenir Next LT Pro" panose="020B0504020202020204" pitchFamily="34" charset="-70"/>
                <a:ea typeface="Verdana" panose="020B0604030504040204" pitchFamily="34" charset="0"/>
              </a:rPr>
              <a:t>anonimitāte</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a:t>
            </a:r>
            <a:endParaRPr lang="lv-LV" sz="1867" dirty="0">
              <a:solidFill>
                <a:schemeClr val="tx1">
                  <a:lumMod val="85000"/>
                  <a:lumOff val="15000"/>
                </a:schemeClr>
              </a:solidFill>
              <a:latin typeface="Avenir Next LT Pro" panose="020B0504020202020204" pitchFamily="34" charset="-70"/>
              <a:ea typeface="Verdana" panose="020B0604030504040204" pitchFamily="34" charset="0"/>
            </a:endParaRPr>
          </a:p>
          <a:p>
            <a:pPr algn="ctr" defTabSz="609660">
              <a:lnSpc>
                <a:spcPts val="2427"/>
              </a:lnSpc>
              <a:spcBef>
                <a:spcPct val="0"/>
              </a:spcBef>
              <a:defRPr/>
            </a:pP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ja </a:t>
            </a:r>
            <a:r>
              <a:rPr lang="lv-LV" sz="1867" dirty="0">
                <a:solidFill>
                  <a:schemeClr val="tx1">
                    <a:lumMod val="85000"/>
                    <a:lumOff val="15000"/>
                  </a:schemeClr>
                </a:solidFill>
                <a:latin typeface="Avenir Next LT Pro" panose="020B0504020202020204" pitchFamily="34" charset="-70"/>
                <a:ea typeface="Verdana" panose="020B0604030504040204" pitchFamily="34" charset="0"/>
              </a:rPr>
              <a:t>ziņotājs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nevēlas</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sevi</a:t>
            </a:r>
            <a:r>
              <a:rPr lang="en-US" sz="1867" dirty="0">
                <a:solidFill>
                  <a:schemeClr val="tx1">
                    <a:lumMod val="85000"/>
                    <a:lumOff val="15000"/>
                  </a:schemeClr>
                </a:solidFill>
                <a:latin typeface="Avenir Next LT Pro" panose="020B0504020202020204" pitchFamily="34" charset="-70"/>
                <a:ea typeface="Verdana" panose="020B0604030504040204" pitchFamily="34" charset="0"/>
              </a:rPr>
              <a:t> </a:t>
            </a:r>
            <a:r>
              <a:rPr lang="en-US" sz="1867" dirty="0" err="1">
                <a:solidFill>
                  <a:schemeClr val="tx1">
                    <a:lumMod val="85000"/>
                    <a:lumOff val="15000"/>
                  </a:schemeClr>
                </a:solidFill>
                <a:latin typeface="Avenir Next LT Pro" panose="020B0504020202020204" pitchFamily="34" charset="-70"/>
                <a:ea typeface="Verdana" panose="020B0604030504040204" pitchFamily="34" charset="0"/>
              </a:rPr>
              <a:t>atklāt</a:t>
            </a:r>
            <a:endParaRPr lang="en-US" sz="1867" dirty="0">
              <a:solidFill>
                <a:schemeClr val="tx1">
                  <a:lumMod val="85000"/>
                  <a:lumOff val="15000"/>
                </a:schemeClr>
              </a:solidFill>
              <a:latin typeface="Avenir Next LT Pro" panose="020B0504020202020204" pitchFamily="34" charset="-70"/>
              <a:ea typeface="Verdana" panose="020B0604030504040204" pitchFamily="34" charset="0"/>
            </a:endParaRPr>
          </a:p>
        </p:txBody>
      </p:sp>
      <p:sp>
        <p:nvSpPr>
          <p:cNvPr id="24" name="TextBox 20">
            <a:extLst>
              <a:ext uri="{FF2B5EF4-FFF2-40B4-BE49-F238E27FC236}">
                <a16:creationId xmlns:a16="http://schemas.microsoft.com/office/drawing/2014/main" id="{B0D29BEC-5FA4-4BD3-B6CB-A3050F67BB42}"/>
              </a:ext>
            </a:extLst>
          </p:cNvPr>
          <p:cNvSpPr txBox="1"/>
          <p:nvPr/>
        </p:nvSpPr>
        <p:spPr>
          <a:xfrm>
            <a:off x="689854" y="466906"/>
            <a:ext cx="9569924" cy="649730"/>
          </a:xfrm>
          <a:prstGeom prst="rect">
            <a:avLst/>
          </a:prstGeom>
        </p:spPr>
        <p:txBody>
          <a:bodyPr lIns="0" tIns="0" rIns="0" bIns="0" rtlCol="0" anchor="t">
            <a:spAutoFit/>
          </a:bodyPr>
          <a:lstStyle/>
          <a:p>
            <a:pPr defTabSz="609660">
              <a:lnSpc>
                <a:spcPts val="5654"/>
              </a:lnSpc>
              <a:defRPr/>
            </a:pPr>
            <a:r>
              <a:rPr lang="lv-LV" sz="3200" b="1" dirty="0">
                <a:solidFill>
                  <a:schemeClr val="tx1">
                    <a:lumMod val="85000"/>
                    <a:lumOff val="15000"/>
                  </a:schemeClr>
                </a:solidFill>
                <a:latin typeface="Avenir Next LT Pro" panose="020B0504020202020204" pitchFamily="34" charset="-70"/>
                <a:ea typeface="Verdana" panose="020B0604030504040204" pitchFamily="34" charset="0"/>
              </a:rPr>
              <a:t>KONSULTĀCIJA AR KONKURENCES PADOMI</a:t>
            </a:r>
          </a:p>
        </p:txBody>
      </p:sp>
      <p:pic>
        <p:nvPicPr>
          <p:cNvPr id="12" name="Picture 4">
            <a:extLst>
              <a:ext uri="{FF2B5EF4-FFF2-40B4-BE49-F238E27FC236}">
                <a16:creationId xmlns:a16="http://schemas.microsoft.com/office/drawing/2014/main" id="{86E9BFCA-AB20-3BC1-B15E-69088D95A3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10075">
            <a:off x="7537186" y="2507072"/>
            <a:ext cx="1151903" cy="1087108"/>
          </a:xfrm>
          <a:prstGeom prst="rect">
            <a:avLst/>
          </a:prstGeom>
        </p:spPr>
      </p:pic>
      <p:sp>
        <p:nvSpPr>
          <p:cNvPr id="5" name="Rectangle 4">
            <a:extLst>
              <a:ext uri="{FF2B5EF4-FFF2-40B4-BE49-F238E27FC236}">
                <a16:creationId xmlns:a16="http://schemas.microsoft.com/office/drawing/2014/main" id="{D1AB795C-6418-B491-677E-A1BFDC0CE63B}"/>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20">
            <a:extLst>
              <a:ext uri="{FF2B5EF4-FFF2-40B4-BE49-F238E27FC236}">
                <a16:creationId xmlns:a16="http://schemas.microsoft.com/office/drawing/2014/main" id="{B0D29BEC-5FA4-4BD3-B6CB-A3050F67BB42}"/>
              </a:ext>
            </a:extLst>
          </p:cNvPr>
          <p:cNvSpPr txBox="1"/>
          <p:nvPr/>
        </p:nvSpPr>
        <p:spPr>
          <a:xfrm>
            <a:off x="689854" y="466906"/>
            <a:ext cx="9569924" cy="649730"/>
          </a:xfrm>
          <a:prstGeom prst="rect">
            <a:avLst/>
          </a:prstGeom>
        </p:spPr>
        <p:txBody>
          <a:bodyPr lIns="0" tIns="0" rIns="0" bIns="0" rtlCol="0" anchor="t">
            <a:spAutoFit/>
          </a:bodyPr>
          <a:lstStyle/>
          <a:p>
            <a:pPr defTabSz="609660">
              <a:lnSpc>
                <a:spcPts val="5654"/>
              </a:lnSpc>
              <a:defRPr/>
            </a:pPr>
            <a:r>
              <a:rPr lang="lv-LV" sz="3200" b="1" dirty="0">
                <a:solidFill>
                  <a:schemeClr val="tx1">
                    <a:lumMod val="85000"/>
                    <a:lumOff val="15000"/>
                  </a:schemeClr>
                </a:solidFill>
                <a:latin typeface="Avenir Next LT Pro" panose="020B0504020202020204" pitchFamily="34" charset="-70"/>
                <a:ea typeface="Verdana" panose="020B0604030504040204" pitchFamily="34" charset="0"/>
              </a:rPr>
              <a:t>PAŠIZGLĪTOŠANĀS</a:t>
            </a:r>
          </a:p>
        </p:txBody>
      </p:sp>
      <p:sp>
        <p:nvSpPr>
          <p:cNvPr id="5" name="Rectangle 4">
            <a:extLst>
              <a:ext uri="{FF2B5EF4-FFF2-40B4-BE49-F238E27FC236}">
                <a16:creationId xmlns:a16="http://schemas.microsoft.com/office/drawing/2014/main" id="{D1AB795C-6418-B491-677E-A1BFDC0CE63B}"/>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grpSp>
        <p:nvGrpSpPr>
          <p:cNvPr id="29" name="Group 28">
            <a:extLst>
              <a:ext uri="{FF2B5EF4-FFF2-40B4-BE49-F238E27FC236}">
                <a16:creationId xmlns:a16="http://schemas.microsoft.com/office/drawing/2014/main" id="{8B05AE59-EA83-710D-731C-9F4498FF7E4A}"/>
              </a:ext>
            </a:extLst>
          </p:cNvPr>
          <p:cNvGrpSpPr/>
          <p:nvPr/>
        </p:nvGrpSpPr>
        <p:grpSpPr>
          <a:xfrm>
            <a:off x="6786431" y="1683697"/>
            <a:ext cx="1505200" cy="1505200"/>
            <a:chOff x="6862054" y="1697636"/>
            <a:chExt cx="1505200" cy="1505200"/>
          </a:xfrm>
        </p:grpSpPr>
        <p:grpSp>
          <p:nvGrpSpPr>
            <p:cNvPr id="8" name="Group 2">
              <a:extLst>
                <a:ext uri="{FF2B5EF4-FFF2-40B4-BE49-F238E27FC236}">
                  <a16:creationId xmlns:a16="http://schemas.microsoft.com/office/drawing/2014/main" id="{93EE4CDB-B63E-3020-9A04-72BA9EAFBEF9}"/>
                </a:ext>
              </a:extLst>
            </p:cNvPr>
            <p:cNvGrpSpPr/>
            <p:nvPr/>
          </p:nvGrpSpPr>
          <p:grpSpPr>
            <a:xfrm>
              <a:off x="6862054" y="1697636"/>
              <a:ext cx="1505200" cy="1505200"/>
              <a:chOff x="0" y="0"/>
              <a:chExt cx="6350000" cy="6350000"/>
            </a:xfrm>
          </p:grpSpPr>
          <p:sp>
            <p:nvSpPr>
              <p:cNvPr id="9" name="Freeform 3">
                <a:extLst>
                  <a:ext uri="{FF2B5EF4-FFF2-40B4-BE49-F238E27FC236}">
                    <a16:creationId xmlns:a16="http://schemas.microsoft.com/office/drawing/2014/main" id="{F0BD6131-9689-B349-6795-09F1860F490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pic>
          <p:nvPicPr>
            <p:cNvPr id="25" name="Graphic 24" descr="Volume with solid fill">
              <a:extLst>
                <a:ext uri="{FF2B5EF4-FFF2-40B4-BE49-F238E27FC236}">
                  <a16:creationId xmlns:a16="http://schemas.microsoft.com/office/drawing/2014/main" id="{9B31A231-235C-EBFB-D8E5-A2D7AA30CB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49503" y="1892871"/>
              <a:ext cx="1130300" cy="1130300"/>
            </a:xfrm>
            <a:prstGeom prst="rect">
              <a:avLst/>
            </a:prstGeom>
          </p:spPr>
        </p:pic>
      </p:grpSp>
      <p:pic>
        <p:nvPicPr>
          <p:cNvPr id="26" name="Online Media 25" title="Kas ir aizliegtas vienošanās?">
            <a:hlinkClick r:id="" action="ppaction://media"/>
            <a:extLst>
              <a:ext uri="{FF2B5EF4-FFF2-40B4-BE49-F238E27FC236}">
                <a16:creationId xmlns:a16="http://schemas.microsoft.com/office/drawing/2014/main" id="{1D0A930D-D354-8AF5-56D2-A8DEBEFADFD4}"/>
              </a:ext>
            </a:extLst>
          </p:cNvPr>
          <p:cNvPicPr>
            <a:picLocks noRot="1" noChangeAspect="1"/>
          </p:cNvPicPr>
          <p:nvPr>
            <a:videoFile r:link="rId1"/>
          </p:nvPr>
        </p:nvPicPr>
        <p:blipFill>
          <a:blip r:embed="rId6"/>
          <a:stretch>
            <a:fillRect/>
          </a:stretch>
        </p:blipFill>
        <p:spPr>
          <a:xfrm>
            <a:off x="1019942" y="2586024"/>
            <a:ext cx="5251195" cy="2966925"/>
          </a:xfrm>
          <a:prstGeom prst="rect">
            <a:avLst/>
          </a:prstGeom>
        </p:spPr>
      </p:pic>
      <p:grpSp>
        <p:nvGrpSpPr>
          <p:cNvPr id="27" name="Group 26">
            <a:extLst>
              <a:ext uri="{FF2B5EF4-FFF2-40B4-BE49-F238E27FC236}">
                <a16:creationId xmlns:a16="http://schemas.microsoft.com/office/drawing/2014/main" id="{48F7C1C6-7626-CC95-7D20-C5EF1AB6A6F8}"/>
              </a:ext>
            </a:extLst>
          </p:cNvPr>
          <p:cNvGrpSpPr/>
          <p:nvPr/>
        </p:nvGrpSpPr>
        <p:grpSpPr>
          <a:xfrm>
            <a:off x="495943" y="1705421"/>
            <a:ext cx="1505200" cy="1505200"/>
            <a:chOff x="689854" y="1691718"/>
            <a:chExt cx="1505200" cy="1505200"/>
          </a:xfrm>
        </p:grpSpPr>
        <p:grpSp>
          <p:nvGrpSpPr>
            <p:cNvPr id="6" name="Group 2">
              <a:extLst>
                <a:ext uri="{FF2B5EF4-FFF2-40B4-BE49-F238E27FC236}">
                  <a16:creationId xmlns:a16="http://schemas.microsoft.com/office/drawing/2014/main" id="{83F0D7F1-6630-74D8-CDFB-1453BC07A52C}"/>
                </a:ext>
              </a:extLst>
            </p:cNvPr>
            <p:cNvGrpSpPr/>
            <p:nvPr/>
          </p:nvGrpSpPr>
          <p:grpSpPr>
            <a:xfrm>
              <a:off x="689854" y="1691718"/>
              <a:ext cx="1505200" cy="1505200"/>
              <a:chOff x="0" y="0"/>
              <a:chExt cx="6350000" cy="6350000"/>
            </a:xfrm>
          </p:grpSpPr>
          <p:sp>
            <p:nvSpPr>
              <p:cNvPr id="7" name="Freeform 3">
                <a:extLst>
                  <a:ext uri="{FF2B5EF4-FFF2-40B4-BE49-F238E27FC236}">
                    <a16:creationId xmlns:a16="http://schemas.microsoft.com/office/drawing/2014/main" id="{40AB9DBD-181F-AB19-99C1-302B8AD8809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5A623"/>
              </a:solidFill>
            </p:spPr>
          </p:sp>
        </p:grpSp>
        <p:pic>
          <p:nvPicPr>
            <p:cNvPr id="22" name="Graphic 21" descr="Clapper board with solid fill">
              <a:extLst>
                <a:ext uri="{FF2B5EF4-FFF2-40B4-BE49-F238E27FC236}">
                  <a16:creationId xmlns:a16="http://schemas.microsoft.com/office/drawing/2014/main" id="{C371EFC8-77EF-EBA5-CF07-EF667721B8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1752" y="1892871"/>
              <a:ext cx="1059447" cy="1059447"/>
            </a:xfrm>
            <a:prstGeom prst="rect">
              <a:avLst/>
            </a:prstGeom>
          </p:spPr>
        </p:pic>
      </p:grpSp>
      <p:sp>
        <p:nvSpPr>
          <p:cNvPr id="28" name="TextBox 27">
            <a:extLst>
              <a:ext uri="{FF2B5EF4-FFF2-40B4-BE49-F238E27FC236}">
                <a16:creationId xmlns:a16="http://schemas.microsoft.com/office/drawing/2014/main" id="{D5B4C339-A1EB-351E-7BD3-907A0E7AF7B8}"/>
              </a:ext>
            </a:extLst>
          </p:cNvPr>
          <p:cNvSpPr txBox="1"/>
          <p:nvPr/>
        </p:nvSpPr>
        <p:spPr>
          <a:xfrm>
            <a:off x="873891" y="5744763"/>
            <a:ext cx="5543296" cy="646331"/>
          </a:xfrm>
          <a:prstGeom prst="rect">
            <a:avLst/>
          </a:prstGeom>
          <a:noFill/>
        </p:spPr>
        <p:txBody>
          <a:bodyPr wrap="square">
            <a:spAutoFit/>
          </a:bodyPr>
          <a:lstStyle/>
          <a:p>
            <a:pPr marL="0" marR="0" lvl="0" indent="0" defTabSz="609630" rtl="0" eaLnBrk="1" fontAlgn="auto" latinLnBrk="0" hangingPunct="1">
              <a:lnSpc>
                <a:spcPct val="90000"/>
              </a:lnSpc>
              <a:spcBef>
                <a:spcPts val="0"/>
              </a:spcBef>
              <a:spcAft>
                <a:spcPts val="0"/>
              </a:spcAft>
              <a:buClrTx/>
              <a:buSzTx/>
              <a:buFontTx/>
              <a:buNone/>
              <a:tabLst>
                <a:tab pos="457223" algn="l"/>
              </a:tabLst>
              <a:defRPr/>
            </a:pPr>
            <a:r>
              <a:rPr kumimoji="0" lang="lv-LV" sz="2000" b="1"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hlinkClick r:id="rId9"/>
              </a:rPr>
              <a:t>Izglītojoši video par konkurences tiesību jautājumiem</a:t>
            </a:r>
            <a:endParaRPr kumimoji="0" lang="lv-LV" sz="2000" b="1" i="0" u="none" strike="noStrike" kern="1200" cap="none" spc="0" normalizeH="0" baseline="0" noProof="0" dirty="0">
              <a:ln>
                <a:noFill/>
              </a:ln>
              <a:solidFill>
                <a:schemeClr val="tx1">
                  <a:lumMod val="85000"/>
                  <a:lumOff val="15000"/>
                </a:schemeClr>
              </a:solidFill>
              <a:effectLst/>
              <a:uLnTx/>
              <a:uFillTx/>
              <a:latin typeface="Avenir Next LT Pro" panose="020B0504020202020204" pitchFamily="34" charset="-70"/>
              <a:ea typeface="Verdana" panose="020B0604030504040204" pitchFamily="34" charset="0"/>
            </a:endParaRPr>
          </a:p>
        </p:txBody>
      </p:sp>
      <p:sp>
        <p:nvSpPr>
          <p:cNvPr id="30" name="TextBox 18">
            <a:extLst>
              <a:ext uri="{FF2B5EF4-FFF2-40B4-BE49-F238E27FC236}">
                <a16:creationId xmlns:a16="http://schemas.microsoft.com/office/drawing/2014/main" id="{A7206C19-98F4-D081-F8CA-517BC8101846}"/>
              </a:ext>
            </a:extLst>
          </p:cNvPr>
          <p:cNvSpPr txBox="1"/>
          <p:nvPr/>
        </p:nvSpPr>
        <p:spPr>
          <a:xfrm>
            <a:off x="7738192" y="2573344"/>
            <a:ext cx="3230666" cy="615553"/>
          </a:xfrm>
          <a:prstGeom prst="rect">
            <a:avLst/>
          </a:prstGeom>
        </p:spPr>
        <p:txBody>
          <a:bodyPr wrap="square" lIns="0" tIns="0" rIns="0" bIns="0" rtlCol="0" anchor="t">
            <a:spAutoFit/>
          </a:bodyPr>
          <a:lstStyle/>
          <a:p>
            <a:pPr algn="ctr" defTabSz="609660">
              <a:lnSpc>
                <a:spcPts val="2427"/>
              </a:lnSpc>
              <a:spcBef>
                <a:spcPct val="0"/>
              </a:spcBef>
              <a:defRPr/>
            </a:pPr>
            <a:r>
              <a:rPr lang="lv-LV" sz="2400" b="1" dirty="0" err="1">
                <a:solidFill>
                  <a:schemeClr val="tx1">
                    <a:lumMod val="85000"/>
                    <a:lumOff val="15000"/>
                  </a:schemeClr>
                </a:solidFill>
                <a:latin typeface="Avenir Next LT Pro" panose="020B0504020202020204" pitchFamily="34" charset="-70"/>
                <a:ea typeface="Verdana" panose="020B0604030504040204" pitchFamily="34" charset="0"/>
              </a:rPr>
              <a:t>Podkāsts</a:t>
            </a:r>
            <a:r>
              <a:rPr lang="lv-LV" sz="2400" b="1" dirty="0">
                <a:solidFill>
                  <a:schemeClr val="tx1">
                    <a:lumMod val="85000"/>
                    <a:lumOff val="15000"/>
                  </a:schemeClr>
                </a:solidFill>
                <a:latin typeface="Avenir Next LT Pro" panose="020B0504020202020204" pitchFamily="34" charset="-70"/>
                <a:ea typeface="Verdana" panose="020B0604030504040204" pitchFamily="34" charset="0"/>
              </a:rPr>
              <a:t> par konkurenci</a:t>
            </a:r>
            <a:endParaRPr lang="en-US" sz="2400" dirty="0">
              <a:solidFill>
                <a:schemeClr val="tx1">
                  <a:lumMod val="85000"/>
                  <a:lumOff val="15000"/>
                </a:schemeClr>
              </a:solidFill>
              <a:latin typeface="Avenir Next LT Pro" panose="020B0504020202020204" pitchFamily="34" charset="-70"/>
              <a:ea typeface="Verdana" panose="020B0604030504040204" pitchFamily="34" charset="0"/>
            </a:endParaRPr>
          </a:p>
        </p:txBody>
      </p:sp>
      <p:sp>
        <p:nvSpPr>
          <p:cNvPr id="31" name="TextBox 18">
            <a:hlinkClick r:id="rId10"/>
            <a:extLst>
              <a:ext uri="{FF2B5EF4-FFF2-40B4-BE49-F238E27FC236}">
                <a16:creationId xmlns:a16="http://schemas.microsoft.com/office/drawing/2014/main" id="{EEF9F6DD-551E-97E0-9961-DC0FEBCE0451}"/>
              </a:ext>
            </a:extLst>
          </p:cNvPr>
          <p:cNvSpPr txBox="1"/>
          <p:nvPr/>
        </p:nvSpPr>
        <p:spPr>
          <a:xfrm>
            <a:off x="6973880" y="3755958"/>
            <a:ext cx="3795720" cy="615553"/>
          </a:xfrm>
          <a:prstGeom prst="rect">
            <a:avLst/>
          </a:prstGeom>
        </p:spPr>
        <p:txBody>
          <a:bodyPr wrap="square" lIns="0" tIns="0" rIns="0" bIns="0" rtlCol="0" anchor="t">
            <a:spAutoFit/>
          </a:bodyPr>
          <a:lstStyle/>
          <a:p>
            <a:pPr defTabSz="609660">
              <a:lnSpc>
                <a:spcPts val="2427"/>
              </a:lnSpc>
              <a:spcBef>
                <a:spcPct val="0"/>
              </a:spcBef>
              <a:defRPr/>
            </a:pPr>
            <a:r>
              <a:rPr lang="lv-LV" sz="2000" b="1" dirty="0">
                <a:solidFill>
                  <a:schemeClr val="tx1">
                    <a:lumMod val="85000"/>
                    <a:lumOff val="15000"/>
                  </a:schemeClr>
                </a:solidFill>
                <a:latin typeface="Avenir Next LT Pro" panose="020B0504020202020204" pitchFamily="34" charset="-70"/>
                <a:ea typeface="Verdana" panose="020B0604030504040204" pitchFamily="34" charset="0"/>
                <a:hlinkClick r:id="rId10"/>
              </a:rPr>
              <a:t>Visas </a:t>
            </a:r>
            <a:r>
              <a:rPr lang="lv-LV" sz="2000" b="1" dirty="0" err="1">
                <a:solidFill>
                  <a:schemeClr val="tx1">
                    <a:lumMod val="85000"/>
                    <a:lumOff val="15000"/>
                  </a:schemeClr>
                </a:solidFill>
                <a:latin typeface="Avenir Next LT Pro" panose="020B0504020202020204" pitchFamily="34" charset="-70"/>
                <a:ea typeface="Verdana" panose="020B0604030504040204" pitchFamily="34" charset="0"/>
                <a:hlinkClick r:id="rId10"/>
              </a:rPr>
              <a:t>raidieraksta</a:t>
            </a:r>
            <a:r>
              <a:rPr lang="lv-LV" sz="2000" b="1" dirty="0">
                <a:solidFill>
                  <a:schemeClr val="tx1">
                    <a:lumMod val="85000"/>
                    <a:lumOff val="15000"/>
                  </a:schemeClr>
                </a:solidFill>
                <a:latin typeface="Avenir Next LT Pro" panose="020B0504020202020204" pitchFamily="34" charset="-70"/>
                <a:ea typeface="Verdana" panose="020B0604030504040204" pitchFamily="34" charset="0"/>
                <a:hlinkClick r:id="rId10"/>
              </a:rPr>
              <a:t> epizodes pieejamas šeit</a:t>
            </a:r>
            <a:endParaRPr lang="en-US" sz="2000" dirty="0">
              <a:solidFill>
                <a:schemeClr val="tx1">
                  <a:lumMod val="85000"/>
                  <a:lumOff val="15000"/>
                </a:schemeClr>
              </a:solidFill>
              <a:latin typeface="Avenir Next LT Pro" panose="020B0504020202020204" pitchFamily="34" charset="-70"/>
              <a:ea typeface="Verdana" panose="020B0604030504040204" pitchFamily="34" charset="0"/>
            </a:endParaRPr>
          </a:p>
        </p:txBody>
      </p:sp>
      <p:pic>
        <p:nvPicPr>
          <p:cNvPr id="33" name="Picture 32" descr="A green circle with black lines in it&#10;&#10;Description automatically generated">
            <a:extLst>
              <a:ext uri="{FF2B5EF4-FFF2-40B4-BE49-F238E27FC236}">
                <a16:creationId xmlns:a16="http://schemas.microsoft.com/office/drawing/2014/main" id="{AFCC8377-5CF7-3F83-859B-1FDC95628896}"/>
              </a:ext>
            </a:extLst>
          </p:cNvPr>
          <p:cNvPicPr>
            <a:picLocks noChangeAspect="1"/>
          </p:cNvPicPr>
          <p:nvPr/>
        </p:nvPicPr>
        <p:blipFill>
          <a:blip r:embed="rId11"/>
          <a:stretch>
            <a:fillRect/>
          </a:stretch>
        </p:blipFill>
        <p:spPr>
          <a:xfrm>
            <a:off x="7738192" y="4667646"/>
            <a:ext cx="1199238" cy="1199238"/>
          </a:xfrm>
          <a:prstGeom prst="rect">
            <a:avLst/>
          </a:prstGeom>
        </p:spPr>
      </p:pic>
      <p:pic>
        <p:nvPicPr>
          <p:cNvPr id="35" name="Picture 34" descr="A white cloud with sound waves in the center&#10;&#10;Description automatically generated">
            <a:extLst>
              <a:ext uri="{FF2B5EF4-FFF2-40B4-BE49-F238E27FC236}">
                <a16:creationId xmlns:a16="http://schemas.microsoft.com/office/drawing/2014/main" id="{131646D7-9F44-F655-4C04-C104E4040DF4}"/>
              </a:ext>
            </a:extLst>
          </p:cNvPr>
          <p:cNvPicPr>
            <a:picLocks noChangeAspect="1"/>
          </p:cNvPicPr>
          <p:nvPr/>
        </p:nvPicPr>
        <p:blipFill>
          <a:blip r:embed="rId12"/>
          <a:stretch>
            <a:fillRect/>
          </a:stretch>
        </p:blipFill>
        <p:spPr>
          <a:xfrm>
            <a:off x="9151142" y="4661539"/>
            <a:ext cx="1181671" cy="1199238"/>
          </a:xfrm>
          <a:prstGeom prst="rect">
            <a:avLst/>
          </a:prstGeom>
        </p:spPr>
      </p:pic>
    </p:spTree>
    <p:extLst>
      <p:ext uri="{BB962C8B-B14F-4D97-AF65-F5344CB8AC3E}">
        <p14:creationId xmlns:p14="http://schemas.microsoft.com/office/powerpoint/2010/main" val="21897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34897" y="4464050"/>
            <a:ext cx="5967347" cy="12701"/>
          </a:xfrm>
          <a:prstGeom prst="line">
            <a:avLst/>
          </a:prstGeom>
          <a:ln w="38100" cap="rnd">
            <a:solidFill>
              <a:srgbClr val="00859B"/>
            </a:solidFill>
            <a:prstDash val="solid"/>
            <a:headEnd type="none" w="sm" len="sm"/>
            <a:tailEnd type="none" w="sm" len="sm"/>
          </a:ln>
        </p:spPr>
      </p:sp>
      <p:sp>
        <p:nvSpPr>
          <p:cNvPr id="5" name="Rectangle 4">
            <a:extLst>
              <a:ext uri="{FF2B5EF4-FFF2-40B4-BE49-F238E27FC236}">
                <a16:creationId xmlns:a16="http://schemas.microsoft.com/office/drawing/2014/main" id="{3B948011-B7D5-CB4A-F0A0-F3C23B2B4DED}"/>
              </a:ext>
            </a:extLst>
          </p:cNvPr>
          <p:cNvSpPr/>
          <p:nvPr/>
        </p:nvSpPr>
        <p:spPr>
          <a:xfrm>
            <a:off x="6538451" y="-71495"/>
            <a:ext cx="6420465" cy="7148052"/>
          </a:xfrm>
          <a:prstGeom prst="rect">
            <a:avLst/>
          </a:prstGeom>
          <a:solidFill>
            <a:srgbClr val="E7EFF1"/>
          </a:solidFill>
          <a:ln>
            <a:solidFill>
              <a:srgbClr val="E7EF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2" name="Picture 11" descr="A blue square with a logo&#10;&#10;Description automatically generated">
            <a:extLst>
              <a:ext uri="{FF2B5EF4-FFF2-40B4-BE49-F238E27FC236}">
                <a16:creationId xmlns:a16="http://schemas.microsoft.com/office/drawing/2014/main" id="{D35B0143-424D-6147-BF61-824762DABF08}"/>
              </a:ext>
            </a:extLst>
          </p:cNvPr>
          <p:cNvPicPr>
            <a:picLocks noChangeAspect="1"/>
          </p:cNvPicPr>
          <p:nvPr/>
        </p:nvPicPr>
        <p:blipFill>
          <a:blip r:embed="rId2"/>
          <a:stretch>
            <a:fillRect/>
          </a:stretch>
        </p:blipFill>
        <p:spPr>
          <a:xfrm>
            <a:off x="597925" y="0"/>
            <a:ext cx="2381250" cy="2381250"/>
          </a:xfrm>
          <a:prstGeom prst="rect">
            <a:avLst/>
          </a:prstGeom>
        </p:spPr>
      </p:pic>
      <p:sp>
        <p:nvSpPr>
          <p:cNvPr id="3" name="Rectangle 2">
            <a:extLst>
              <a:ext uri="{FF2B5EF4-FFF2-40B4-BE49-F238E27FC236}">
                <a16:creationId xmlns:a16="http://schemas.microsoft.com/office/drawing/2014/main" id="{B39717D9-2837-1B39-57D2-F7C45A773A0D}"/>
              </a:ext>
            </a:extLst>
          </p:cNvPr>
          <p:cNvSpPr/>
          <p:nvPr/>
        </p:nvSpPr>
        <p:spPr>
          <a:xfrm>
            <a:off x="843735" y="4776441"/>
            <a:ext cx="2135440" cy="1631216"/>
          </a:xfrm>
          <a:prstGeom prst="rect">
            <a:avLst/>
          </a:prstGeom>
        </p:spPr>
        <p:txBody>
          <a:bodyPr wrap="square">
            <a:spAutoFit/>
          </a:bodyPr>
          <a:lstStyle/>
          <a:p>
            <a:pPr defTabSz="758952">
              <a:spcAft>
                <a:spcPts val="600"/>
              </a:spcAft>
              <a:defRPr/>
            </a:pPr>
            <a:r>
              <a:rPr lang="lv-LV" altLang="lv-LV" sz="1600" kern="1200">
                <a:solidFill>
                  <a:prstClr val="black"/>
                </a:solidFill>
                <a:latin typeface="Avenir Next LT Pro" panose="020B0504020202020204" pitchFamily="34" charset="-70"/>
                <a:ea typeface="Verdana" panose="020B0604030504040204" pitchFamily="34" charset="0"/>
              </a:rPr>
              <a:t>Brīvības iela 55 </a:t>
            </a:r>
          </a:p>
          <a:p>
            <a:pPr defTabSz="758952">
              <a:spcAft>
                <a:spcPts val="600"/>
              </a:spcAft>
              <a:defRPr/>
            </a:pPr>
            <a:r>
              <a:rPr lang="lv-LV" altLang="lv-LV" sz="1600" kern="1200">
                <a:solidFill>
                  <a:prstClr val="black"/>
                </a:solidFill>
                <a:latin typeface="Avenir Next LT Pro" panose="020B0504020202020204" pitchFamily="34" charset="-70"/>
                <a:ea typeface="Verdana" panose="020B0604030504040204" pitchFamily="34" charset="0"/>
              </a:rPr>
              <a:t>tālr. 67282865 </a:t>
            </a:r>
          </a:p>
          <a:p>
            <a:pPr defTabSz="758952">
              <a:spcAft>
                <a:spcPts val="600"/>
              </a:spcAft>
              <a:defRPr/>
            </a:pPr>
            <a:r>
              <a:rPr lang="lv-LV" altLang="lv-LV" sz="1600" kern="1200">
                <a:solidFill>
                  <a:prstClr val="black"/>
                </a:solidFill>
                <a:latin typeface="Avenir Next LT Pro" panose="020B0504020202020204" pitchFamily="34" charset="-70"/>
                <a:ea typeface="Verdana" panose="020B0604030504040204" pitchFamily="34" charset="0"/>
                <a:hlinkClick r:id="rId3"/>
              </a:rPr>
              <a:t>pasts@kp.gov.lv</a:t>
            </a:r>
            <a:r>
              <a:rPr lang="lv-LV" altLang="lv-LV" sz="1600" kern="1200">
                <a:solidFill>
                  <a:prstClr val="black"/>
                </a:solidFill>
                <a:latin typeface="Avenir Next LT Pro" panose="020B0504020202020204" pitchFamily="34" charset="-70"/>
                <a:ea typeface="Verdana" panose="020B0604030504040204" pitchFamily="34" charset="0"/>
              </a:rPr>
              <a:t>  </a:t>
            </a:r>
          </a:p>
          <a:p>
            <a:pPr defTabSz="758952">
              <a:spcAft>
                <a:spcPts val="600"/>
              </a:spcAft>
              <a:defRPr/>
            </a:pPr>
            <a:r>
              <a:rPr lang="lv-LV" altLang="lv-LV" sz="1600" kern="1200">
                <a:solidFill>
                  <a:prstClr val="black"/>
                </a:solidFill>
                <a:latin typeface="Avenir Next LT Pro" panose="020B0504020202020204" pitchFamily="34" charset="-70"/>
                <a:ea typeface="Verdana" panose="020B0604030504040204" pitchFamily="34" charset="0"/>
                <a:hlinkClick r:id="rId4"/>
              </a:rPr>
              <a:t>www.kp.gov.lv</a:t>
            </a:r>
            <a:r>
              <a:rPr lang="lv-LV" altLang="lv-LV" sz="1600" kern="1200">
                <a:solidFill>
                  <a:prstClr val="black"/>
                </a:solidFill>
                <a:latin typeface="Avenir Next LT Pro" panose="020B0504020202020204" pitchFamily="34" charset="-70"/>
                <a:ea typeface="Verdana" panose="020B0604030504040204" pitchFamily="34" charset="0"/>
              </a:rPr>
              <a:t> </a:t>
            </a:r>
          </a:p>
          <a:p>
            <a:pPr defTabSz="758952">
              <a:spcAft>
                <a:spcPts val="600"/>
              </a:spcAft>
              <a:defRPr/>
            </a:pPr>
            <a:r>
              <a:rPr lang="lv-LV" altLang="lv-LV" sz="1600" kern="1200">
                <a:solidFill>
                  <a:prstClr val="black"/>
                </a:solidFill>
                <a:latin typeface="Avenir Next LT Pro" panose="020B0504020202020204" pitchFamily="34" charset="-70"/>
                <a:ea typeface="Verdana" panose="020B0604030504040204" pitchFamily="34" charset="0"/>
              </a:rPr>
              <a:t>@KPgovLV </a:t>
            </a:r>
            <a:endParaRPr kumimoji="0" lang="lv-LV" altLang="lv-LV" b="0" i="0" u="none" strike="noStrike" kern="1200" cap="none" spc="0" normalizeH="0" baseline="0" noProof="0" dirty="0">
              <a:ln>
                <a:noFill/>
              </a:ln>
              <a:solidFill>
                <a:prstClr val="black"/>
              </a:solidFill>
              <a:effectLst/>
              <a:uLnTx/>
              <a:uFillTx/>
              <a:latin typeface="Avenir Next LT Pro" panose="020B0504020202020204" pitchFamily="34" charset="-7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C2CB00E4-276F-6CD5-6DD0-5DAFF0AB9F2F}"/>
              </a:ext>
            </a:extLst>
          </p:cNvPr>
          <p:cNvSpPr txBox="1"/>
          <p:nvPr/>
        </p:nvSpPr>
        <p:spPr>
          <a:xfrm>
            <a:off x="3213990" y="4776441"/>
            <a:ext cx="4204712" cy="984885"/>
          </a:xfrm>
          <a:prstGeom prst="rect">
            <a:avLst/>
          </a:prstGeom>
          <a:noFill/>
        </p:spPr>
        <p:txBody>
          <a:bodyPr wrap="square" rtlCol="0">
            <a:spAutoFit/>
          </a:bodyPr>
          <a:lstStyle/>
          <a:p>
            <a:pPr defTabSz="758952">
              <a:spcAft>
                <a:spcPts val="600"/>
              </a:spcAft>
              <a:defRPr/>
            </a:pPr>
            <a:r>
              <a:rPr lang="lv-LV" sz="1600" b="1" kern="1200">
                <a:solidFill>
                  <a:prstClr val="black">
                    <a:lumMod val="85000"/>
                    <a:lumOff val="15000"/>
                  </a:prstClr>
                </a:solidFill>
                <a:latin typeface="Avenir Next LT Pro" panose="020B0504020202020204" pitchFamily="34" charset="-70"/>
                <a:ea typeface="Verdana" panose="020B0604030504040204" pitchFamily="34" charset="0"/>
              </a:rPr>
              <a:t>Ieva Šmite</a:t>
            </a:r>
          </a:p>
          <a:p>
            <a:pPr defTabSz="758952">
              <a:spcAft>
                <a:spcPts val="600"/>
              </a:spcAft>
              <a:defRPr/>
            </a:pPr>
            <a:r>
              <a:rPr lang="lv-LV" sz="1600" kern="1200">
                <a:solidFill>
                  <a:prstClr val="black">
                    <a:lumMod val="85000"/>
                    <a:lumOff val="15000"/>
                  </a:prstClr>
                </a:solidFill>
                <a:latin typeface="Avenir Next LT Pro" panose="020B0504020202020204" pitchFamily="34" charset="-70"/>
                <a:ea typeface="Verdana" panose="020B0604030504040204" pitchFamily="34" charset="0"/>
              </a:rPr>
              <a:t>tālr. 67365221</a:t>
            </a:r>
          </a:p>
          <a:p>
            <a:pPr defTabSz="758952">
              <a:spcAft>
                <a:spcPts val="600"/>
              </a:spcAft>
              <a:defRPr/>
            </a:pPr>
            <a:r>
              <a:rPr lang="lv-LV" sz="1600" kern="1200">
                <a:solidFill>
                  <a:prstClr val="black">
                    <a:lumMod val="85000"/>
                    <a:lumOff val="15000"/>
                  </a:prstClr>
                </a:solidFill>
                <a:latin typeface="Avenir Next LT Pro" panose="020B0504020202020204" pitchFamily="34" charset="-70"/>
                <a:ea typeface="Verdana" panose="020B0604030504040204" pitchFamily="34" charset="0"/>
                <a:hlinkClick r:id="rId5"/>
              </a:rPr>
              <a:t>ieva.smite@kp.gov.lv</a:t>
            </a:r>
            <a:r>
              <a:rPr lang="lv-LV" sz="1600" kern="1200">
                <a:solidFill>
                  <a:prstClr val="black">
                    <a:lumMod val="85000"/>
                    <a:lumOff val="15000"/>
                  </a:prstClr>
                </a:solidFill>
                <a:latin typeface="Avenir Next LT Pro" panose="020B0504020202020204" pitchFamily="34" charset="-70"/>
                <a:ea typeface="Verdana" panose="020B0604030504040204" pitchFamily="34" charset="0"/>
              </a:rPr>
              <a:t>  </a:t>
            </a:r>
            <a:endParaRPr kumimoji="0" lang="lv-LV" b="0" i="0" u="none" strike="noStrike" kern="1200" cap="none" spc="0" normalizeH="0" baseline="0" noProof="0" dirty="0">
              <a:ln>
                <a:noFill/>
              </a:ln>
              <a:solidFill>
                <a:prstClr val="black">
                  <a:lumMod val="85000"/>
                  <a:lumOff val="15000"/>
                </a:prstClr>
              </a:solidFill>
              <a:effectLst/>
              <a:uLnTx/>
              <a:uFillTx/>
              <a:latin typeface="Avenir Next LT Pro" panose="020B0504020202020204" pitchFamily="34" charset="-70"/>
              <a:ea typeface="Verdana" panose="020B0604030504040204" pitchFamily="34" charset="0"/>
              <a:cs typeface="Verdana" panose="020B0604030504040204" pitchFamily="34" charset="0"/>
            </a:endParaRPr>
          </a:p>
        </p:txBody>
      </p:sp>
      <p:cxnSp>
        <p:nvCxnSpPr>
          <p:cNvPr id="7" name="Straight Connector 6">
            <a:extLst>
              <a:ext uri="{FF2B5EF4-FFF2-40B4-BE49-F238E27FC236}">
                <a16:creationId xmlns:a16="http://schemas.microsoft.com/office/drawing/2014/main" id="{F0E4ACCE-507C-1C27-BEC3-BC31464F1A4D}"/>
              </a:ext>
            </a:extLst>
          </p:cNvPr>
          <p:cNvCxnSpPr/>
          <p:nvPr/>
        </p:nvCxnSpPr>
        <p:spPr>
          <a:xfrm>
            <a:off x="2820124" y="4914390"/>
            <a:ext cx="0" cy="846936"/>
          </a:xfrm>
          <a:prstGeom prst="line">
            <a:avLst/>
          </a:prstGeom>
          <a:ln>
            <a:solidFill>
              <a:srgbClr val="00859B"/>
            </a:solidFill>
          </a:ln>
        </p:spPr>
        <p:style>
          <a:lnRef idx="1">
            <a:schemeClr val="accent1"/>
          </a:lnRef>
          <a:fillRef idx="0">
            <a:schemeClr val="accent1"/>
          </a:fillRef>
          <a:effectRef idx="0">
            <a:schemeClr val="accent1"/>
          </a:effectRef>
          <a:fontRef idx="minor">
            <a:schemeClr val="tx1"/>
          </a:fontRef>
        </p:style>
      </p:cxnSp>
      <p:pic>
        <p:nvPicPr>
          <p:cNvPr id="6" name="Picture 5" descr="A person with long hair wearing a white shirt&#10;&#10;Description automatically generated">
            <a:extLst>
              <a:ext uri="{FF2B5EF4-FFF2-40B4-BE49-F238E27FC236}">
                <a16:creationId xmlns:a16="http://schemas.microsoft.com/office/drawing/2014/main" id="{C4C031AE-DDED-3621-B99C-AEA66425BA99}"/>
              </a:ext>
            </a:extLst>
          </p:cNvPr>
          <p:cNvPicPr>
            <a:picLocks noChangeAspect="1"/>
          </p:cNvPicPr>
          <p:nvPr/>
        </p:nvPicPr>
        <p:blipFill>
          <a:blip r:embed="rId6"/>
          <a:stretch>
            <a:fillRect/>
          </a:stretch>
        </p:blipFill>
        <p:spPr>
          <a:xfrm>
            <a:off x="7357197" y="658363"/>
            <a:ext cx="4029357" cy="4980415"/>
          </a:xfrm>
          <a:prstGeom prst="rect">
            <a:avLst/>
          </a:prstGeom>
        </p:spPr>
      </p:pic>
    </p:spTree>
    <p:extLst>
      <p:ext uri="{BB962C8B-B14F-4D97-AF65-F5344CB8AC3E}">
        <p14:creationId xmlns:p14="http://schemas.microsoft.com/office/powerpoint/2010/main" val="119702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id="{E37572D8-3919-24D1-1732-EFB8C456F093}"/>
              </a:ext>
            </a:extLst>
          </p:cNvPr>
          <p:cNvPicPr>
            <a:picLocks noChangeAspect="1"/>
          </p:cNvPicPr>
          <p:nvPr/>
        </p:nvPicPr>
        <p:blipFill rotWithShape="1">
          <a:blip r:embed="rId2">
            <a:alphaModFix amt="35000"/>
          </a:blip>
          <a:srcRect t="32866" b="28241"/>
          <a:stretch/>
        </p:blipFill>
        <p:spPr>
          <a:xfrm>
            <a:off x="-971549" y="-650460"/>
            <a:ext cx="13963650" cy="7508460"/>
          </a:xfrm>
          <a:prstGeom prst="rect">
            <a:avLst/>
          </a:prstGeom>
        </p:spPr>
      </p:pic>
      <p:sp>
        <p:nvSpPr>
          <p:cNvPr id="5" name="Title 4">
            <a:extLst>
              <a:ext uri="{FF2B5EF4-FFF2-40B4-BE49-F238E27FC236}">
                <a16:creationId xmlns:a16="http://schemas.microsoft.com/office/drawing/2014/main" id="{E2CBFAB6-DADB-F8C5-BAD1-46376301E000}"/>
              </a:ext>
            </a:extLst>
          </p:cNvPr>
          <p:cNvSpPr>
            <a:spLocks noGrp="1"/>
          </p:cNvSpPr>
          <p:nvPr>
            <p:ph type="ctrTitle"/>
          </p:nvPr>
        </p:nvSpPr>
        <p:spPr>
          <a:xfrm>
            <a:off x="1524000" y="2657474"/>
            <a:ext cx="9144000" cy="1090613"/>
          </a:xfrm>
        </p:spPr>
        <p:txBody>
          <a:bodyPr>
            <a:normAutofit/>
          </a:bodyPr>
          <a:lstStyle/>
          <a:p>
            <a:r>
              <a:rPr lang="lv-LV" sz="4800" b="1" dirty="0">
                <a:latin typeface="Avenir Next LT Pro" panose="020B0504020202020204" pitchFamily="34" charset="-70"/>
              </a:rPr>
              <a:t>VAI TAS MAN </a:t>
            </a:r>
            <a:r>
              <a:rPr lang="lv-LV" sz="4800" b="1" dirty="0">
                <a:solidFill>
                  <a:srgbClr val="00859B"/>
                </a:solidFill>
                <a:highlight>
                  <a:srgbClr val="F5A623"/>
                </a:highlight>
                <a:latin typeface="Avenir Next LT Pro" panose="020B0504020202020204" pitchFamily="34" charset="-70"/>
              </a:rPr>
              <a:t>IR AKTUĀLI</a:t>
            </a:r>
            <a:r>
              <a:rPr lang="lv-LV" sz="4800" b="1" dirty="0">
                <a:latin typeface="Avenir Next LT Pro" panose="020B0504020202020204" pitchFamily="34" charset="-70"/>
              </a:rPr>
              <a:t>?</a:t>
            </a:r>
          </a:p>
        </p:txBody>
      </p:sp>
    </p:spTree>
    <p:extLst>
      <p:ext uri="{BB962C8B-B14F-4D97-AF65-F5344CB8AC3E}">
        <p14:creationId xmlns:p14="http://schemas.microsoft.com/office/powerpoint/2010/main" val="335407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6B2B2C-5BC1-F951-5000-3A29DBFA6E96}"/>
              </a:ext>
            </a:extLst>
          </p:cNvPr>
          <p:cNvSpPr>
            <a:spLocks noGrp="1"/>
          </p:cNvSpPr>
          <p:nvPr>
            <p:ph type="dt" sz="half" idx="10"/>
          </p:nvPr>
        </p:nvSpPr>
        <p:spPr/>
        <p:txBody>
          <a:bodyPr/>
          <a:lstStyle/>
          <a:p>
            <a:fld id="{EEDDFC55-403C-429F-BC15-2E01EF445A79}" type="datetime1">
              <a:rPr lang="lv-LV" smtClean="0"/>
              <a:t>16.05.2024</a:t>
            </a:fld>
            <a:endParaRPr lang="lv-LV"/>
          </a:p>
        </p:txBody>
      </p:sp>
      <p:sp>
        <p:nvSpPr>
          <p:cNvPr id="3" name="Footer Placeholder 2">
            <a:extLst>
              <a:ext uri="{FF2B5EF4-FFF2-40B4-BE49-F238E27FC236}">
                <a16:creationId xmlns:a16="http://schemas.microsoft.com/office/drawing/2014/main" id="{116B0D5F-BBE4-B0F6-DAB4-7537BE4E65D8}"/>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BCC79BF2-C2F3-F83F-A2FD-8404D63BECC9}"/>
              </a:ext>
            </a:extLst>
          </p:cNvPr>
          <p:cNvSpPr>
            <a:spLocks noGrp="1"/>
          </p:cNvSpPr>
          <p:nvPr>
            <p:ph type="sldNum" sz="quarter" idx="12"/>
          </p:nvPr>
        </p:nvSpPr>
        <p:spPr/>
        <p:txBody>
          <a:bodyPr/>
          <a:lstStyle/>
          <a:p>
            <a:fld id="{4C320313-3BEF-4EEF-8B8C-A69C3E3466B7}" type="slidenum">
              <a:rPr lang="lv-LV" smtClean="0"/>
              <a:t>30</a:t>
            </a:fld>
            <a:endParaRPr lang="lv-LV"/>
          </a:p>
        </p:txBody>
      </p:sp>
      <p:pic>
        <p:nvPicPr>
          <p:cNvPr id="6" name="Picture 5" descr="A blue and yellow background with white text&#10;&#10;Description automatically generated">
            <a:extLst>
              <a:ext uri="{FF2B5EF4-FFF2-40B4-BE49-F238E27FC236}">
                <a16:creationId xmlns:a16="http://schemas.microsoft.com/office/drawing/2014/main" id="{725BB7AE-916D-0C9B-8309-999B62AF87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7333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859B"/>
        </a:solidFill>
        <a:effectLst/>
      </p:bgPr>
    </p:bg>
    <p:spTree>
      <p:nvGrpSpPr>
        <p:cNvPr id="1" name=""/>
        <p:cNvGrpSpPr/>
        <p:nvPr/>
      </p:nvGrpSpPr>
      <p:grpSpPr>
        <a:xfrm>
          <a:off x="0" y="0"/>
          <a:ext cx="0" cy="0"/>
          <a:chOff x="0" y="0"/>
          <a:chExt cx="0" cy="0"/>
        </a:xfrm>
      </p:grpSpPr>
      <p:pic>
        <p:nvPicPr>
          <p:cNvPr id="3" name="Picture 2" descr="A picture containing text, sky, outdoor, conifer&#10;&#10;Description automatically generated">
            <a:extLst>
              <a:ext uri="{FF2B5EF4-FFF2-40B4-BE49-F238E27FC236}">
                <a16:creationId xmlns:a16="http://schemas.microsoft.com/office/drawing/2014/main" id="{96430CC8-EC58-30B4-A996-E511CD2E147B}"/>
              </a:ext>
            </a:extLst>
          </p:cNvPr>
          <p:cNvPicPr>
            <a:picLocks noChangeAspect="1"/>
          </p:cNvPicPr>
          <p:nvPr/>
        </p:nvPicPr>
        <p:blipFill rotWithShape="1">
          <a:blip r:embed="rId2">
            <a:extLst>
              <a:ext uri="{28A0092B-C50C-407E-A947-70E740481C1C}">
                <a14:useLocalDpi xmlns:a14="http://schemas.microsoft.com/office/drawing/2010/main" val="0"/>
              </a:ext>
            </a:extLst>
          </a:blip>
          <a:srcRect l="6210" r="-15932"/>
          <a:stretch/>
        </p:blipFill>
        <p:spPr>
          <a:xfrm>
            <a:off x="1" y="10"/>
            <a:ext cx="7524749" cy="6857990"/>
          </a:xfrm>
          <a:custGeom>
            <a:avLst/>
            <a:gdLst>
              <a:gd name="connsiteX0" fmla="*/ 0 w 6311899"/>
              <a:gd name="connsiteY0" fmla="*/ 0 h 6858000"/>
              <a:gd name="connsiteX1" fmla="*/ 6311899 w 6311899"/>
              <a:gd name="connsiteY1" fmla="*/ 0 h 6858000"/>
              <a:gd name="connsiteX2" fmla="*/ 6311899 w 6311899"/>
              <a:gd name="connsiteY2" fmla="*/ 2009775 h 6858000"/>
              <a:gd name="connsiteX3" fmla="*/ 5397499 w 6311899"/>
              <a:gd name="connsiteY3" fmla="*/ 2009775 h 6858000"/>
              <a:gd name="connsiteX4" fmla="*/ 5397499 w 6311899"/>
              <a:gd name="connsiteY4" fmla="*/ 4848225 h 6858000"/>
              <a:gd name="connsiteX5" fmla="*/ 6311899 w 6311899"/>
              <a:gd name="connsiteY5" fmla="*/ 4848225 h 6858000"/>
              <a:gd name="connsiteX6" fmla="*/ 6311899 w 6311899"/>
              <a:gd name="connsiteY6" fmla="*/ 6858000 h 6858000"/>
              <a:gd name="connsiteX7" fmla="*/ 0 w 63118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899" h="6858000">
                <a:moveTo>
                  <a:pt x="0" y="0"/>
                </a:moveTo>
                <a:lnTo>
                  <a:pt x="6311899" y="0"/>
                </a:lnTo>
                <a:lnTo>
                  <a:pt x="6311899" y="2009775"/>
                </a:lnTo>
                <a:lnTo>
                  <a:pt x="5397499" y="2009775"/>
                </a:lnTo>
                <a:lnTo>
                  <a:pt x="5397499" y="4848225"/>
                </a:lnTo>
                <a:lnTo>
                  <a:pt x="6311899" y="4848225"/>
                </a:lnTo>
                <a:lnTo>
                  <a:pt x="6311899" y="6858000"/>
                </a:lnTo>
                <a:lnTo>
                  <a:pt x="0" y="6858000"/>
                </a:lnTo>
                <a:close/>
              </a:path>
            </a:pathLst>
          </a:custGeom>
          <a:noFill/>
        </p:spPr>
      </p:pic>
      <p:sp>
        <p:nvSpPr>
          <p:cNvPr id="25" name="Content Placeholder 3">
            <a:extLst>
              <a:ext uri="{FF2B5EF4-FFF2-40B4-BE49-F238E27FC236}">
                <a16:creationId xmlns:a16="http://schemas.microsoft.com/office/drawing/2014/main" id="{8809CD08-2C8B-96A0-DB54-9836E8E06CE5}"/>
              </a:ext>
            </a:extLst>
          </p:cNvPr>
          <p:cNvSpPr>
            <a:spLocks noGrp="1"/>
          </p:cNvSpPr>
          <p:nvPr>
            <p:ph sz="quarter" idx="15"/>
          </p:nvPr>
        </p:nvSpPr>
        <p:spPr>
          <a:xfrm>
            <a:off x="7077075" y="1575465"/>
            <a:ext cx="4733925" cy="4644360"/>
          </a:xfrm>
        </p:spPr>
        <p:txBody>
          <a:bodyPr>
            <a:normAutofit/>
          </a:bodyPr>
          <a:lstStyle/>
          <a:p>
            <a:r>
              <a:rPr lang="lv-LV" sz="2600" b="1" dirty="0">
                <a:latin typeface="Avenir Next LT Pro Demi" panose="020B0704020202020204" pitchFamily="34" charset="-70"/>
              </a:rPr>
              <a:t>2023. gadā: </a:t>
            </a:r>
          </a:p>
          <a:p>
            <a:r>
              <a:rPr lang="lv-LV" sz="2000" b="1" dirty="0">
                <a:solidFill>
                  <a:srgbClr val="F5A623"/>
                </a:solidFill>
                <a:latin typeface="Avenir Next LT Pro Demi" panose="020B0704020202020204" pitchFamily="34" charset="-70"/>
              </a:rPr>
              <a:t>3</a:t>
            </a:r>
            <a:r>
              <a:rPr lang="lv-LV" sz="2000" b="1" dirty="0">
                <a:solidFill>
                  <a:srgbClr val="FFC000"/>
                </a:solidFill>
                <a:latin typeface="Avenir Next LT Pro Demi" panose="020B0704020202020204" pitchFamily="34" charset="-70"/>
              </a:rPr>
              <a:t> </a:t>
            </a:r>
            <a:r>
              <a:rPr lang="lv-LV" sz="2000" b="1" dirty="0">
                <a:latin typeface="Avenir Next LT Pro Demi" panose="020B0704020202020204" pitchFamily="34" charset="-70"/>
              </a:rPr>
              <a:t>karteļi</a:t>
            </a:r>
          </a:p>
          <a:p>
            <a:r>
              <a:rPr lang="lv-LV" sz="2000" b="1" dirty="0">
                <a:solidFill>
                  <a:srgbClr val="F5A623"/>
                </a:solidFill>
                <a:latin typeface="Avenir Next LT Pro Demi" panose="020B0704020202020204" pitchFamily="34" charset="-70"/>
              </a:rPr>
              <a:t>6 590 2023,78 EUR </a:t>
            </a:r>
            <a:r>
              <a:rPr lang="lv-LV" sz="2000" b="1" dirty="0">
                <a:latin typeface="Avenir Next LT Pro Demi" panose="020B0704020202020204" pitchFamily="34" charset="-70"/>
              </a:rPr>
              <a:t>naudas sodos</a:t>
            </a:r>
          </a:p>
          <a:p>
            <a:r>
              <a:rPr lang="lv-LV" sz="2000" dirty="0">
                <a:solidFill>
                  <a:srgbClr val="F5A623"/>
                </a:solidFill>
                <a:latin typeface="Avenir Next LT Pro Demi" panose="020B0704020202020204" pitchFamily="34" charset="-70"/>
              </a:rPr>
              <a:t>Visi karteļi </a:t>
            </a:r>
            <a:r>
              <a:rPr lang="lv-LV" sz="2000" dirty="0">
                <a:latin typeface="Avenir Next LT Pro Demi" panose="020B0704020202020204" pitchFamily="34" charset="-70"/>
              </a:rPr>
              <a:t>konstatēti </a:t>
            </a:r>
            <a:r>
              <a:rPr lang="lv-LV" sz="2000" dirty="0">
                <a:solidFill>
                  <a:srgbClr val="F5A623"/>
                </a:solidFill>
                <a:latin typeface="Avenir Next LT Pro Demi" panose="020B0704020202020204" pitchFamily="34" charset="-70"/>
              </a:rPr>
              <a:t>iepirkumu ietvaros </a:t>
            </a:r>
          </a:p>
          <a:p>
            <a:r>
              <a:rPr lang="lv-LV" sz="2000" dirty="0">
                <a:latin typeface="Avenir Next LT Pro Demi" panose="020B0704020202020204" pitchFamily="34" charset="-70"/>
              </a:rPr>
              <a:t>Ietekmētās nozares:</a:t>
            </a:r>
          </a:p>
          <a:p>
            <a:pPr marL="342900" indent="-342900">
              <a:buFont typeface="Arial" panose="020B0604020202020204" pitchFamily="34" charset="0"/>
              <a:buChar char="•"/>
            </a:pPr>
            <a:r>
              <a:rPr lang="lv-LV" sz="2000" dirty="0">
                <a:latin typeface="Avenir Next LT Pro Demi" panose="020B0704020202020204" pitchFamily="34" charset="-70"/>
              </a:rPr>
              <a:t>Autobusu pārvadājumi</a:t>
            </a:r>
          </a:p>
          <a:p>
            <a:pPr marL="342900" indent="-342900">
              <a:buFont typeface="Arial" panose="020B0604020202020204" pitchFamily="34" charset="0"/>
              <a:buChar char="•"/>
            </a:pPr>
            <a:r>
              <a:rPr lang="lv-LV" sz="2000" dirty="0">
                <a:latin typeface="Avenir Next LT Pro Demi" panose="020B0704020202020204" pitchFamily="34" charset="-70"/>
              </a:rPr>
              <a:t>Ceļu būve</a:t>
            </a:r>
          </a:p>
          <a:p>
            <a:pPr marL="342900" indent="-342900">
              <a:buFont typeface="Arial" panose="020B0604020202020204" pitchFamily="34" charset="0"/>
              <a:buChar char="•"/>
            </a:pPr>
            <a:r>
              <a:rPr lang="lv-LV" sz="2000" dirty="0">
                <a:latin typeface="Avenir Next LT Pro Demi" panose="020B0704020202020204" pitchFamily="34" charset="-70"/>
              </a:rPr>
              <a:t>Koksnes pārvadājumi</a:t>
            </a:r>
          </a:p>
          <a:p>
            <a:endParaRPr lang="lv-LV" dirty="0"/>
          </a:p>
          <a:p>
            <a:endParaRPr lang="en-US" dirty="0"/>
          </a:p>
        </p:txBody>
      </p:sp>
      <p:sp>
        <p:nvSpPr>
          <p:cNvPr id="27" name="Slide Number Placeholder 5">
            <a:extLst>
              <a:ext uri="{FF2B5EF4-FFF2-40B4-BE49-F238E27FC236}">
                <a16:creationId xmlns:a16="http://schemas.microsoft.com/office/drawing/2014/main" id="{D721A06F-9DAA-75E5-470A-8A1F41B4C48D}"/>
              </a:ext>
            </a:extLst>
          </p:cNvPr>
          <p:cNvSpPr>
            <a:spLocks noGrp="1"/>
          </p:cNvSpPr>
          <p:nvPr>
            <p:ph type="sldNum" sz="quarter" idx="12"/>
          </p:nvPr>
        </p:nvSpPr>
        <p:spPr>
          <a:xfrm>
            <a:off x="10510344" y="6356350"/>
            <a:ext cx="843455" cy="365125"/>
          </a:xfrm>
        </p:spPr>
        <p:txBody>
          <a:bodyPr anchor="ctr">
            <a:normAutofit/>
          </a:bodyPr>
          <a:lstStyle/>
          <a:p>
            <a:pPr>
              <a:spcAft>
                <a:spcPts val="600"/>
              </a:spcAft>
            </a:pPr>
            <a:fld id="{18D65601-5AE2-46FC-B138-694DDD2B510D}" type="slidenum">
              <a:rPr lang="en-US" smtClean="0"/>
              <a:pPr>
                <a:spcAft>
                  <a:spcPts val="600"/>
                </a:spcAft>
              </a:pPr>
              <a:t>4</a:t>
            </a:fld>
            <a:endParaRPr lang="en-US"/>
          </a:p>
        </p:txBody>
      </p:sp>
      <p:sp>
        <p:nvSpPr>
          <p:cNvPr id="28" name="Title 6">
            <a:extLst>
              <a:ext uri="{FF2B5EF4-FFF2-40B4-BE49-F238E27FC236}">
                <a16:creationId xmlns:a16="http://schemas.microsoft.com/office/drawing/2014/main" id="{FA686E8D-AA3B-7172-6A90-9BD427287ADA}"/>
              </a:ext>
            </a:extLst>
          </p:cNvPr>
          <p:cNvSpPr>
            <a:spLocks noGrp="1"/>
          </p:cNvSpPr>
          <p:nvPr>
            <p:ph type="title"/>
          </p:nvPr>
        </p:nvSpPr>
        <p:spPr>
          <a:xfrm>
            <a:off x="6743700" y="266700"/>
            <a:ext cx="5257799" cy="1042075"/>
          </a:xfrm>
        </p:spPr>
        <p:txBody>
          <a:bodyPr anchor="ctr">
            <a:normAutofit/>
          </a:bodyPr>
          <a:lstStyle/>
          <a:p>
            <a:pPr algn="ctr"/>
            <a:r>
              <a:rPr lang="lv-LV" sz="3200" b="1" dirty="0">
                <a:latin typeface="Avenir Next LT Pro" panose="020B0504020202020204" pitchFamily="34" charset="-70"/>
              </a:rPr>
              <a:t>STATISTIKA</a:t>
            </a:r>
            <a:endParaRPr lang="en-US" sz="3200" b="1" dirty="0">
              <a:latin typeface="Avenir Next LT Pro" panose="020B0504020202020204" pitchFamily="34" charset="-70"/>
            </a:endParaRPr>
          </a:p>
        </p:txBody>
      </p:sp>
      <p:cxnSp>
        <p:nvCxnSpPr>
          <p:cNvPr id="4" name="Straight Connector 3">
            <a:extLst>
              <a:ext uri="{FF2B5EF4-FFF2-40B4-BE49-F238E27FC236}">
                <a16:creationId xmlns:a16="http://schemas.microsoft.com/office/drawing/2014/main" id="{C93677C2-CE48-0BF7-69E4-427D67033D35}"/>
              </a:ext>
            </a:extLst>
          </p:cNvPr>
          <p:cNvCxnSpPr>
            <a:cxnSpLocks/>
            <a:stCxn id="3" idx="3"/>
          </p:cNvCxnSpPr>
          <p:nvPr/>
        </p:nvCxnSpPr>
        <p:spPr>
          <a:xfrm>
            <a:off x="6434645" y="2009782"/>
            <a:ext cx="268583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6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5B8B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2A8A92-FE9B-DEFA-F62D-05A0268E21D9}"/>
              </a:ext>
            </a:extLst>
          </p:cNvPr>
          <p:cNvSpPr/>
          <p:nvPr/>
        </p:nvSpPr>
        <p:spPr>
          <a:xfrm>
            <a:off x="-333376" y="1693079"/>
            <a:ext cx="12858750" cy="3137176"/>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Title 6">
            <a:extLst>
              <a:ext uri="{FF2B5EF4-FFF2-40B4-BE49-F238E27FC236}">
                <a16:creationId xmlns:a16="http://schemas.microsoft.com/office/drawing/2014/main" id="{4AB4394D-2741-642B-B2AA-76AF0FEA0C6C}"/>
              </a:ext>
            </a:extLst>
          </p:cNvPr>
          <p:cNvSpPr txBox="1">
            <a:spLocks/>
          </p:cNvSpPr>
          <p:nvPr/>
        </p:nvSpPr>
        <p:spPr>
          <a:xfrm>
            <a:off x="2062161" y="2144397"/>
            <a:ext cx="8067675" cy="793200"/>
          </a:xfrm>
          <a:prstGeom prst="rect">
            <a:avLst/>
          </a:prstGeom>
        </p:spPr>
        <p:txBody>
          <a:bodyPr/>
          <a:lstStyle>
            <a:lvl1pPr algn="r" defTabSz="914400" rtl="0" eaLnBrk="1" latinLnBrk="0" hangingPunct="1">
              <a:lnSpc>
                <a:spcPct val="90000"/>
              </a:lnSpc>
              <a:spcBef>
                <a:spcPct val="0"/>
              </a:spcBef>
              <a:buNone/>
              <a:defRPr lang="en-US" sz="1800" kern="1200" spc="100" baseline="0">
                <a:solidFill>
                  <a:schemeClr val="bg1"/>
                </a:solidFill>
                <a:latin typeface="+mn-lt"/>
                <a:ea typeface="+mn-ea"/>
                <a:cs typeface="+mn-cs"/>
              </a:defRPr>
            </a:lvl1pPr>
          </a:lstStyle>
          <a:p>
            <a:pPr algn="l"/>
            <a:r>
              <a:rPr lang="lv-LV" sz="3600" b="1" dirty="0">
                <a:latin typeface="Avenir Next LT Pro" panose="020B0504020202020204" pitchFamily="34" charset="-70"/>
              </a:rPr>
              <a:t>24</a:t>
            </a:r>
            <a:r>
              <a:rPr lang="lv-LV" sz="2400" b="1" dirty="0">
                <a:latin typeface="Avenir Next LT Pro" panose="020B0504020202020204" pitchFamily="34" charset="-70"/>
              </a:rPr>
              <a:t> </a:t>
            </a:r>
            <a:r>
              <a:rPr lang="lv-LV" sz="2400" b="1" dirty="0">
                <a:latin typeface="Avenir Next LT Pro Demi" panose="020B0704020202020204" pitchFamily="34" charset="-70"/>
              </a:rPr>
              <a:t>lūgumi pēc atzinuma PIL grozījumu kontekstā* </a:t>
            </a:r>
            <a:endParaRPr lang="lv-LV" sz="3200" b="1" dirty="0">
              <a:latin typeface="Avenir Next LT Pro Demi" panose="020B0704020202020204" pitchFamily="34" charset="-70"/>
            </a:endParaRPr>
          </a:p>
        </p:txBody>
      </p:sp>
      <p:sp>
        <p:nvSpPr>
          <p:cNvPr id="13" name="Title 6">
            <a:extLst>
              <a:ext uri="{FF2B5EF4-FFF2-40B4-BE49-F238E27FC236}">
                <a16:creationId xmlns:a16="http://schemas.microsoft.com/office/drawing/2014/main" id="{F0456A52-E967-0013-6AD2-47828AFA4072}"/>
              </a:ext>
            </a:extLst>
          </p:cNvPr>
          <p:cNvSpPr txBox="1">
            <a:spLocks/>
          </p:cNvSpPr>
          <p:nvPr/>
        </p:nvSpPr>
        <p:spPr>
          <a:xfrm>
            <a:off x="2062160" y="2677264"/>
            <a:ext cx="8067675" cy="793200"/>
          </a:xfrm>
          <a:prstGeom prst="rect">
            <a:avLst/>
          </a:prstGeom>
          <a:solidFill>
            <a:srgbClr val="00859B"/>
          </a:solidFill>
        </p:spPr>
        <p:txBody>
          <a:bodyPr/>
          <a:lstStyle>
            <a:lvl1pPr algn="r" defTabSz="914400" rtl="0" eaLnBrk="1" latinLnBrk="0" hangingPunct="1">
              <a:lnSpc>
                <a:spcPct val="90000"/>
              </a:lnSpc>
              <a:spcBef>
                <a:spcPct val="0"/>
              </a:spcBef>
              <a:buNone/>
              <a:defRPr lang="en-US" sz="1800" kern="1200" spc="100" baseline="0">
                <a:solidFill>
                  <a:schemeClr val="bg1"/>
                </a:solidFill>
                <a:latin typeface="+mn-lt"/>
                <a:ea typeface="+mn-ea"/>
                <a:cs typeface="+mn-cs"/>
              </a:defRPr>
            </a:lvl1pPr>
          </a:lstStyle>
          <a:p>
            <a:pPr algn="l"/>
            <a:r>
              <a:rPr lang="lv-LV" sz="3600" b="1" dirty="0">
                <a:latin typeface="Avenir Next LT Pro" panose="020B0504020202020204" pitchFamily="34" charset="-70"/>
              </a:rPr>
              <a:t>15</a:t>
            </a:r>
            <a:r>
              <a:rPr lang="lv-LV" sz="2400" b="1" dirty="0">
                <a:latin typeface="Avenir Next LT Pro Demi" panose="020B0704020202020204" pitchFamily="34" charset="-70"/>
              </a:rPr>
              <a:t> </a:t>
            </a:r>
            <a:r>
              <a:rPr lang="lv-LV" sz="2400" b="1" dirty="0" err="1">
                <a:latin typeface="Avenir Next LT Pro Demi" panose="020B0704020202020204" pitchFamily="34" charset="-70"/>
              </a:rPr>
              <a:t>prevencijas</a:t>
            </a:r>
            <a:r>
              <a:rPr lang="lv-LV" sz="2400" b="1" dirty="0">
                <a:latin typeface="Avenir Next LT Pro Demi" panose="020B0704020202020204" pitchFamily="34" charset="-70"/>
              </a:rPr>
              <a:t> </a:t>
            </a:r>
            <a:r>
              <a:rPr lang="lv-LV" sz="2400" dirty="0">
                <a:latin typeface="Avenir Next LT Pro Demi" panose="020B0704020202020204" pitchFamily="34" charset="-70"/>
              </a:rPr>
              <a:t>procedūras</a:t>
            </a:r>
            <a:r>
              <a:rPr lang="lv-LV" sz="2400" b="1" dirty="0">
                <a:latin typeface="Avenir Next LT Pro Demi" panose="020B0704020202020204" pitchFamily="34" charset="-70"/>
              </a:rPr>
              <a:t>  </a:t>
            </a:r>
          </a:p>
          <a:p>
            <a:pPr algn="l"/>
            <a:r>
              <a:rPr lang="lv-LV" sz="3600" b="1" dirty="0">
                <a:latin typeface="Avenir Next LT Pro" panose="020B0504020202020204" pitchFamily="34" charset="-70"/>
              </a:rPr>
              <a:t>40</a:t>
            </a:r>
            <a:r>
              <a:rPr lang="lv-LV" sz="2400" b="1" dirty="0">
                <a:latin typeface="Avenir Next LT Pro Demi" panose="020B0704020202020204" pitchFamily="34" charset="-70"/>
              </a:rPr>
              <a:t> brīdinātas juridiskas personas</a:t>
            </a:r>
            <a:r>
              <a:rPr lang="lv-LV" sz="2400" dirty="0">
                <a:latin typeface="Avenir Next LT Pro Demi" panose="020B0704020202020204" pitchFamily="34" charset="-70"/>
              </a:rPr>
              <a:t>* </a:t>
            </a:r>
            <a:endParaRPr lang="lv-LV" sz="3200" dirty="0">
              <a:latin typeface="Avenir Next LT Pro Demi" panose="020B0704020202020204" pitchFamily="34" charset="-70"/>
            </a:endParaRPr>
          </a:p>
        </p:txBody>
      </p:sp>
      <p:sp>
        <p:nvSpPr>
          <p:cNvPr id="16" name="Title 6">
            <a:extLst>
              <a:ext uri="{FF2B5EF4-FFF2-40B4-BE49-F238E27FC236}">
                <a16:creationId xmlns:a16="http://schemas.microsoft.com/office/drawing/2014/main" id="{F5BC2E03-8531-3A90-F0D7-B677582B52AE}"/>
              </a:ext>
            </a:extLst>
          </p:cNvPr>
          <p:cNvSpPr txBox="1">
            <a:spLocks/>
          </p:cNvSpPr>
          <p:nvPr/>
        </p:nvSpPr>
        <p:spPr>
          <a:xfrm>
            <a:off x="1224809" y="4317003"/>
            <a:ext cx="3861542" cy="513252"/>
          </a:xfrm>
          <a:prstGeom prst="rect">
            <a:avLst/>
          </a:prstGeom>
        </p:spPr>
        <p:txBody>
          <a:bodyPr/>
          <a:lstStyle>
            <a:lvl1pPr algn="r" defTabSz="914400" rtl="0" eaLnBrk="1" latinLnBrk="0" hangingPunct="1">
              <a:lnSpc>
                <a:spcPct val="90000"/>
              </a:lnSpc>
              <a:spcBef>
                <a:spcPct val="0"/>
              </a:spcBef>
              <a:buNone/>
              <a:defRPr lang="en-US" sz="1800" kern="1200" spc="100" baseline="0">
                <a:solidFill>
                  <a:schemeClr val="bg1"/>
                </a:solidFill>
                <a:latin typeface="+mn-lt"/>
                <a:ea typeface="+mn-ea"/>
                <a:cs typeface="+mn-cs"/>
              </a:defRPr>
            </a:lvl1pPr>
          </a:lstStyle>
          <a:p>
            <a:pPr algn="l"/>
            <a:r>
              <a:rPr lang="lv-LV" sz="1600" b="1" dirty="0">
                <a:latin typeface="Avenir Next LT Pro Demi" panose="020B0704020202020204" pitchFamily="34" charset="-70"/>
              </a:rPr>
              <a:t>*2023. gada apkopojums</a:t>
            </a:r>
            <a:endParaRPr lang="lv-LV" sz="2000" dirty="0">
              <a:latin typeface="Avenir Next LT Pro Demi" panose="020B0704020202020204" pitchFamily="34" charset="-70"/>
            </a:endParaRPr>
          </a:p>
        </p:txBody>
      </p:sp>
      <p:sp>
        <p:nvSpPr>
          <p:cNvPr id="8" name="Title 6">
            <a:extLst>
              <a:ext uri="{FF2B5EF4-FFF2-40B4-BE49-F238E27FC236}">
                <a16:creationId xmlns:a16="http://schemas.microsoft.com/office/drawing/2014/main" id="{EF577A21-9626-2B23-EADB-42E0ED7F7985}"/>
              </a:ext>
            </a:extLst>
          </p:cNvPr>
          <p:cNvSpPr>
            <a:spLocks noGrp="1"/>
          </p:cNvSpPr>
          <p:nvPr>
            <p:ph type="title"/>
          </p:nvPr>
        </p:nvSpPr>
        <p:spPr>
          <a:xfrm>
            <a:off x="6743700" y="266700"/>
            <a:ext cx="5257799" cy="1042075"/>
          </a:xfrm>
        </p:spPr>
        <p:txBody>
          <a:bodyPr anchor="ctr">
            <a:normAutofit/>
          </a:bodyPr>
          <a:lstStyle/>
          <a:p>
            <a:pPr algn="ctr"/>
            <a:r>
              <a:rPr lang="lv-LV" sz="3200" b="1" dirty="0">
                <a:latin typeface="Avenir Next LT Pro" panose="020B0504020202020204" pitchFamily="34" charset="-70"/>
              </a:rPr>
              <a:t>STATISTIKA</a:t>
            </a:r>
            <a:endParaRPr lang="en-US" sz="3200" b="1" dirty="0">
              <a:latin typeface="Avenir Next LT Pro" panose="020B0504020202020204" pitchFamily="34" charset="-70"/>
            </a:endParaRPr>
          </a:p>
        </p:txBody>
      </p:sp>
    </p:spTree>
    <p:extLst>
      <p:ext uri="{BB962C8B-B14F-4D97-AF65-F5344CB8AC3E}">
        <p14:creationId xmlns:p14="http://schemas.microsoft.com/office/powerpoint/2010/main" val="423075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a city&#10;&#10;Description automatically generated">
            <a:extLst>
              <a:ext uri="{FF2B5EF4-FFF2-40B4-BE49-F238E27FC236}">
                <a16:creationId xmlns:a16="http://schemas.microsoft.com/office/drawing/2014/main" id="{E37572D8-3919-24D1-1732-EFB8C456F093}"/>
              </a:ext>
            </a:extLst>
          </p:cNvPr>
          <p:cNvPicPr>
            <a:picLocks noChangeAspect="1"/>
          </p:cNvPicPr>
          <p:nvPr/>
        </p:nvPicPr>
        <p:blipFill rotWithShape="1">
          <a:blip r:embed="rId2">
            <a:alphaModFix amt="35000"/>
          </a:blip>
          <a:srcRect t="32866" b="28241"/>
          <a:stretch/>
        </p:blipFill>
        <p:spPr>
          <a:xfrm>
            <a:off x="-971549" y="-650460"/>
            <a:ext cx="13963650" cy="7508460"/>
          </a:xfrm>
          <a:prstGeom prst="rect">
            <a:avLst/>
          </a:prstGeom>
        </p:spPr>
      </p:pic>
      <p:sp>
        <p:nvSpPr>
          <p:cNvPr id="5" name="Title 4">
            <a:extLst>
              <a:ext uri="{FF2B5EF4-FFF2-40B4-BE49-F238E27FC236}">
                <a16:creationId xmlns:a16="http://schemas.microsoft.com/office/drawing/2014/main" id="{E2CBFAB6-DADB-F8C5-BAD1-46376301E000}"/>
              </a:ext>
            </a:extLst>
          </p:cNvPr>
          <p:cNvSpPr>
            <a:spLocks noGrp="1"/>
          </p:cNvSpPr>
          <p:nvPr>
            <p:ph type="ctrTitle"/>
          </p:nvPr>
        </p:nvSpPr>
        <p:spPr>
          <a:xfrm>
            <a:off x="1066799" y="2457449"/>
            <a:ext cx="10086975" cy="1619251"/>
          </a:xfrm>
        </p:spPr>
        <p:txBody>
          <a:bodyPr>
            <a:noAutofit/>
          </a:bodyPr>
          <a:lstStyle/>
          <a:p>
            <a:r>
              <a:rPr lang="lv-LV" sz="4800" b="1" dirty="0">
                <a:solidFill>
                  <a:srgbClr val="00859B"/>
                </a:solidFill>
                <a:highlight>
                  <a:srgbClr val="F5A623"/>
                </a:highlight>
                <a:latin typeface="Avenir Next LT Pro" panose="020B0504020202020204" pitchFamily="34" charset="-70"/>
              </a:rPr>
              <a:t>KAS IR </a:t>
            </a:r>
            <a:r>
              <a:rPr lang="lv-LV" sz="4800" b="1" dirty="0">
                <a:latin typeface="Avenir Next LT Pro" panose="020B0504020202020204" pitchFamily="34" charset="-70"/>
              </a:rPr>
              <a:t>AIZLIEGTA VIENOŠANĀS JEB </a:t>
            </a:r>
            <a:r>
              <a:rPr lang="lv-LV" sz="4800" b="1" dirty="0">
                <a:solidFill>
                  <a:srgbClr val="00859B"/>
                </a:solidFill>
                <a:highlight>
                  <a:srgbClr val="F5A623"/>
                </a:highlight>
                <a:latin typeface="Avenir Next LT Pro" panose="020B0504020202020204" pitchFamily="34" charset="-70"/>
              </a:rPr>
              <a:t>KARTELIS</a:t>
            </a:r>
            <a:r>
              <a:rPr lang="lv-LV" sz="4800" b="1" dirty="0">
                <a:latin typeface="Avenir Next LT Pro" panose="020B0504020202020204" pitchFamily="34" charset="-70"/>
              </a:rPr>
              <a:t>?</a:t>
            </a:r>
          </a:p>
        </p:txBody>
      </p:sp>
    </p:spTree>
    <p:extLst>
      <p:ext uri="{BB962C8B-B14F-4D97-AF65-F5344CB8AC3E}">
        <p14:creationId xmlns:p14="http://schemas.microsoft.com/office/powerpoint/2010/main" val="2451951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DB389397-8996-410F-B8F6-BE4F5862C3C6}"/>
              </a:ext>
            </a:extLst>
          </p:cNvPr>
          <p:cNvSpPr txBox="1">
            <a:spLocks/>
          </p:cNvSpPr>
          <p:nvPr/>
        </p:nvSpPr>
        <p:spPr>
          <a:xfrm>
            <a:off x="803944" y="5219700"/>
            <a:ext cx="11142677" cy="12645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defRPr/>
            </a:pPr>
            <a:r>
              <a:rPr lang="lv-LV" sz="2000" b="1" dirty="0">
                <a:solidFill>
                  <a:srgbClr val="00859B"/>
                </a:solidFill>
                <a:highlight>
                  <a:srgbClr val="F5A623"/>
                </a:highlight>
                <a:latin typeface="Avenir Next LT Pro" panose="020B0504020202020204" pitchFamily="34" charset="-70"/>
                <a:ea typeface="Verdana" panose="020B0604030504040204" pitchFamily="34" charset="0"/>
                <a:cs typeface="Verdana" panose="020B0604030504040204" pitchFamily="34" charset="0"/>
              </a:rPr>
              <a:t>Galvenais princips: </a:t>
            </a:r>
          </a:p>
          <a:p>
            <a:pPr marL="0" indent="0">
              <a:lnSpc>
                <a:spcPct val="100000"/>
              </a:lnSpc>
              <a:spcBef>
                <a:spcPts val="600"/>
              </a:spcBef>
              <a:spcAft>
                <a:spcPts val="600"/>
              </a:spcAft>
              <a:buNone/>
              <a:defRPr/>
            </a:pPr>
            <a:r>
              <a:rPr lang="lv-LV" sz="2000"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jebkuram tirgus dalībniekam sava komercdarbība, plāni un rīcība tirgū ir jāveido patstāvīgi un neatkarīgi</a:t>
            </a:r>
          </a:p>
        </p:txBody>
      </p:sp>
      <p:sp>
        <p:nvSpPr>
          <p:cNvPr id="10" name="TextBox 9">
            <a:extLst>
              <a:ext uri="{FF2B5EF4-FFF2-40B4-BE49-F238E27FC236}">
                <a16:creationId xmlns:a16="http://schemas.microsoft.com/office/drawing/2014/main" id="{C65F17AF-FF17-4363-835B-7DA159B07C78}"/>
              </a:ext>
            </a:extLst>
          </p:cNvPr>
          <p:cNvSpPr txBox="1"/>
          <p:nvPr/>
        </p:nvSpPr>
        <p:spPr>
          <a:xfrm>
            <a:off x="111602" y="4741199"/>
            <a:ext cx="1384685" cy="2215991"/>
          </a:xfrm>
          <a:prstGeom prst="rect">
            <a:avLst/>
          </a:prstGeom>
          <a:noFill/>
        </p:spPr>
        <p:txBody>
          <a:bodyPr wrap="square">
            <a:spAutoFit/>
          </a:bodyPr>
          <a:lstStyle/>
          <a:p>
            <a:pPr>
              <a:defRPr/>
            </a:pPr>
            <a:r>
              <a:rPr lang="lv-LV" sz="13800" dirty="0">
                <a:solidFill>
                  <a:srgbClr val="00859B"/>
                </a:solidFill>
                <a:latin typeface="Avenir Next LT Pro Demi" panose="020B0704020202020204" pitchFamily="34" charset="-70"/>
                <a:cs typeface="Aharoni" panose="02010803020104030203" pitchFamily="2" charset="-79"/>
              </a:rPr>
              <a:t>!</a:t>
            </a:r>
            <a:endParaRPr lang="en-GB" sz="13800" dirty="0">
              <a:solidFill>
                <a:srgbClr val="00859B"/>
              </a:solidFill>
              <a:latin typeface="Avenir Next LT Pro Demi" panose="020B0704020202020204" pitchFamily="34" charset="-70"/>
              <a:cs typeface="Aharoni" panose="02010803020104030203" pitchFamily="2" charset="-79"/>
            </a:endParaRPr>
          </a:p>
        </p:txBody>
      </p:sp>
      <p:sp>
        <p:nvSpPr>
          <p:cNvPr id="2" name="Title 3">
            <a:extLst>
              <a:ext uri="{FF2B5EF4-FFF2-40B4-BE49-F238E27FC236}">
                <a16:creationId xmlns:a16="http://schemas.microsoft.com/office/drawing/2014/main" id="{AC3FB7F3-3D2B-907F-E145-8AA0254C25AA}"/>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KAS IR AIZLIEGTS?</a:t>
            </a:r>
          </a:p>
        </p:txBody>
      </p:sp>
      <p:sp>
        <p:nvSpPr>
          <p:cNvPr id="3" name="Rectangle 2">
            <a:extLst>
              <a:ext uri="{FF2B5EF4-FFF2-40B4-BE49-F238E27FC236}">
                <a16:creationId xmlns:a16="http://schemas.microsoft.com/office/drawing/2014/main" id="{6C5947FE-8ED9-31E5-6550-9D6A28DD1DF0}"/>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sp>
        <p:nvSpPr>
          <p:cNvPr id="15" name="Subtitle 2">
            <a:extLst>
              <a:ext uri="{FF2B5EF4-FFF2-40B4-BE49-F238E27FC236}">
                <a16:creationId xmlns:a16="http://schemas.microsoft.com/office/drawing/2014/main" id="{192929EE-0801-CA04-CD40-ACA01605BD62}"/>
              </a:ext>
            </a:extLst>
          </p:cNvPr>
          <p:cNvSpPr txBox="1">
            <a:spLocks/>
          </p:cNvSpPr>
          <p:nvPr/>
        </p:nvSpPr>
        <p:spPr>
          <a:xfrm>
            <a:off x="524661" y="1524000"/>
            <a:ext cx="11142677" cy="5049136"/>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80000"/>
              </a:lnSpc>
              <a:spcBef>
                <a:spcPts val="1500"/>
              </a:spcBef>
              <a:buNone/>
              <a:defRPr/>
            </a:pPr>
            <a:r>
              <a:rPr lang="lv-LV" altLang="lv-LV" sz="2400" b="1" dirty="0">
                <a:solidFill>
                  <a:schemeClr val="tx1">
                    <a:lumMod val="65000"/>
                    <a:lumOff val="35000"/>
                  </a:schemeClr>
                </a:solidFill>
                <a:latin typeface="Avenir Next LT Pro" panose="020B0504020202020204" pitchFamily="34" charset="-70"/>
                <a:ea typeface="Verdana" panose="020B0604030504040204" pitchFamily="34" charset="0"/>
                <a:cs typeface="Verdana" panose="020B0604030504040204" pitchFamily="34" charset="0"/>
              </a:rPr>
              <a:t>Normatīvais regulējums – KL 11.pants / LESD 101.pants</a:t>
            </a:r>
            <a:endParaRPr lang="lv-LV" altLang="lv-LV" sz="2400" b="1" i="1" dirty="0">
              <a:solidFill>
                <a:schemeClr val="tx1">
                  <a:lumMod val="65000"/>
                  <a:lumOff val="35000"/>
                </a:schemeClr>
              </a:solidFill>
              <a:latin typeface="Avenir Next LT Pro" panose="020B0504020202020204" pitchFamily="34" charset="-70"/>
              <a:ea typeface="Verdana" panose="020B0604030504040204" pitchFamily="34" charset="0"/>
              <a:cs typeface="Verdana" panose="020B0604030504040204" pitchFamily="34" charset="0"/>
            </a:endParaRPr>
          </a:p>
          <a:p>
            <a:pPr marL="0" indent="0" defTabSz="1371600">
              <a:lnSpc>
                <a:spcPct val="80000"/>
              </a:lnSpc>
              <a:spcBef>
                <a:spcPts val="1500"/>
              </a:spcBef>
              <a:buNone/>
              <a:defRPr/>
            </a:pPr>
            <a:endParaRPr lang="lv-LV" altLang="lv-LV" sz="2000" i="1" dirty="0">
              <a:solidFill>
                <a:prstClr val="black">
                  <a:lumMod val="85000"/>
                  <a:lumOff val="15000"/>
                </a:prstClr>
              </a:solidFill>
              <a:latin typeface="Avenir Next LT Pro" panose="020B0504020202020204" pitchFamily="34" charset="-70"/>
              <a:ea typeface="Verdana" panose="020B0604030504040204" pitchFamily="34" charset="0"/>
              <a:cs typeface="Verdana" panose="020B0604030504040204" pitchFamily="34" charset="0"/>
            </a:endParaRPr>
          </a:p>
          <a:p>
            <a:pPr marL="0" indent="0" defTabSz="1371600">
              <a:lnSpc>
                <a:spcPct val="80000"/>
              </a:lnSpc>
              <a:spcBef>
                <a:spcPts val="1500"/>
              </a:spcBef>
              <a:buNone/>
              <a:defRPr/>
            </a:pPr>
            <a:r>
              <a:rPr lang="lv-LV" altLang="lv-LV" sz="2000"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	</a:t>
            </a:r>
            <a:r>
              <a:rPr lang="lv-LV" altLang="lv-LV" sz="2400"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Ir aizliegtas un kopš noslēgšanas brīža spēkā neesošas tirgus 	dalībnieku vienošanās, kuru </a:t>
            </a:r>
            <a:r>
              <a:rPr lang="lv-LV" altLang="lv-LV" sz="2400" b="1" dirty="0">
                <a:solidFill>
                  <a:srgbClr val="00859B"/>
                </a:solidFill>
                <a:latin typeface="Avenir Next LT Pro" panose="020B0504020202020204" pitchFamily="34" charset="-70"/>
                <a:ea typeface="Verdana" panose="020B0604030504040204" pitchFamily="34" charset="0"/>
                <a:cs typeface="Verdana" panose="020B0604030504040204" pitchFamily="34" charset="0"/>
              </a:rPr>
              <a:t>mērķis vai sekas </a:t>
            </a:r>
            <a:r>
              <a:rPr lang="lv-LV" altLang="lv-LV" sz="2400"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ir konkurences 	kavēšana, ierobežošana vai deformēšana Latvijas teritorijā, to skaitā 	vienošanās par…</a:t>
            </a:r>
            <a:endParaRPr lang="lv-LV" sz="2000" dirty="0">
              <a:solidFill>
                <a:prstClr val="black"/>
              </a:solidFill>
              <a:latin typeface="Avenir Next LT Pro" panose="020B0504020202020204" pitchFamily="34" charset="-70"/>
              <a:ea typeface="Verdana" panose="020B0604030504040204" pitchFamily="34" charset="0"/>
              <a:cs typeface="Verdana" panose="020B0604030504040204" pitchFamily="34" charset="0"/>
            </a:endParaRPr>
          </a:p>
          <a:p>
            <a:pPr marL="0" indent="0" defTabSz="1371600">
              <a:spcBef>
                <a:spcPts val="900"/>
              </a:spcBef>
              <a:buNone/>
              <a:defRPr/>
            </a:pPr>
            <a:r>
              <a:rPr lang="lv-LV" sz="2400"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Konkurences likuma 11.panta pirmajā daļā ir uzskaitīti aizliegtu vienošanos veidi. </a:t>
            </a:r>
            <a:r>
              <a:rPr lang="lv-LV" sz="2400" b="1" dirty="0">
                <a:solidFill>
                  <a:srgbClr val="00859B"/>
                </a:solidFill>
                <a:latin typeface="Avenir Next LT Pro" panose="020B0504020202020204" pitchFamily="34" charset="-70"/>
                <a:ea typeface="Verdana" panose="020B0604030504040204" pitchFamily="34" charset="0"/>
                <a:cs typeface="Verdana" panose="020B0604030504040204" pitchFamily="34" charset="0"/>
              </a:rPr>
              <a:t>Taču ir būtiski atcerēties, ka minētie veidi ir tikai piemēri</a:t>
            </a:r>
          </a:p>
          <a:p>
            <a:pPr marL="0" indent="0" defTabSz="1371600">
              <a:spcBef>
                <a:spcPts val="900"/>
              </a:spcBef>
              <a:buNone/>
              <a:defRPr/>
            </a:pPr>
            <a:r>
              <a:rPr lang="lv-LV" altLang="lv-LV" sz="1400" i="1"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LR Augstākās tiesas Senāta 20.06.2014. Spriedums lietā Nr.SKA-333/2014</a:t>
            </a:r>
            <a:r>
              <a:rPr lang="lv-LV" sz="1400" i="1"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rPr>
              <a:t>.</a:t>
            </a:r>
          </a:p>
          <a:p>
            <a:pPr marL="0" indent="0" defTabSz="1371600">
              <a:spcBef>
                <a:spcPts val="900"/>
              </a:spcBef>
              <a:buNone/>
              <a:defRPr/>
            </a:pPr>
            <a:endParaRPr lang="lv-LV" sz="2000" dirty="0">
              <a:solidFill>
                <a:prstClr val="black"/>
              </a:solidFill>
              <a:latin typeface="Avenir Next LT Pro" panose="020B0504020202020204" pitchFamily="34" charset="-7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FBDB63B8-C78E-BA73-97CD-B62D7F46267D}"/>
              </a:ext>
            </a:extLst>
          </p:cNvPr>
          <p:cNvSpPr txBox="1"/>
          <p:nvPr/>
        </p:nvSpPr>
        <p:spPr>
          <a:xfrm>
            <a:off x="1258846" y="1847047"/>
            <a:ext cx="717819" cy="1938992"/>
          </a:xfrm>
          <a:prstGeom prst="rect">
            <a:avLst/>
          </a:prstGeom>
          <a:noFill/>
        </p:spPr>
        <p:txBody>
          <a:bodyPr wrap="square" rtlCol="0">
            <a:spAutoFit/>
          </a:bodyPr>
          <a:lstStyle/>
          <a:p>
            <a:pPr defTabSz="1371600">
              <a:defRPr/>
            </a:pPr>
            <a:r>
              <a:rPr lang="lv-LV" sz="12000" b="1" dirty="0">
                <a:solidFill>
                  <a:prstClr val="white">
                    <a:lumMod val="85000"/>
                  </a:prstClr>
                </a:solidFill>
                <a:latin typeface="Avenir Next LT Pro" panose="020B0504020202020204" pitchFamily="34" charset="-70"/>
                <a:cs typeface="Aharoni" panose="02010803020104030203" pitchFamily="2" charset="-79"/>
              </a:rPr>
              <a:t>“</a:t>
            </a:r>
            <a:endParaRPr lang="en-GB" sz="12000" b="1" dirty="0">
              <a:solidFill>
                <a:prstClr val="white">
                  <a:lumMod val="85000"/>
                </a:prstClr>
              </a:solidFill>
              <a:latin typeface="Avenir Next LT Pro" panose="020B0504020202020204" pitchFamily="34" charset="-70"/>
              <a:cs typeface="Aharoni" panose="02010803020104030203" pitchFamily="2" charset="-79"/>
            </a:endParaRPr>
          </a:p>
        </p:txBody>
      </p:sp>
    </p:spTree>
    <p:extLst>
      <p:ext uri="{BB962C8B-B14F-4D97-AF65-F5344CB8AC3E}">
        <p14:creationId xmlns:p14="http://schemas.microsoft.com/office/powerpoint/2010/main" val="817016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FB1C4586-3488-4A00-83D1-0505BB55DDEB}"/>
              </a:ext>
            </a:extLst>
          </p:cNvPr>
          <p:cNvSpPr txBox="1"/>
          <p:nvPr/>
        </p:nvSpPr>
        <p:spPr>
          <a:xfrm>
            <a:off x="1761013" y="1813062"/>
            <a:ext cx="2740264" cy="1089529"/>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400"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Aizliegtas vienošanās iedala </a:t>
            </a:r>
            <a:r>
              <a:rPr kumimoji="0" lang="lv-LV" sz="24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2 veidos</a:t>
            </a:r>
            <a:r>
              <a:rPr kumimoji="0" lang="lv-LV" sz="2400"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a:t>
            </a:r>
          </a:p>
        </p:txBody>
      </p:sp>
      <p:sp>
        <p:nvSpPr>
          <p:cNvPr id="80" name="TextBox 79">
            <a:extLst>
              <a:ext uri="{FF2B5EF4-FFF2-40B4-BE49-F238E27FC236}">
                <a16:creationId xmlns:a16="http://schemas.microsoft.com/office/drawing/2014/main" id="{4E072127-6A2E-4631-9D27-E334B6E27181}"/>
              </a:ext>
            </a:extLst>
          </p:cNvPr>
          <p:cNvSpPr txBox="1"/>
          <p:nvPr/>
        </p:nvSpPr>
        <p:spPr>
          <a:xfrm>
            <a:off x="227453" y="3655196"/>
            <a:ext cx="2933190" cy="1144929"/>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Horizontālas aizliegtās vienošanās</a:t>
            </a:r>
            <a:r>
              <a:rPr kumimoji="0" lang="lv-LV" sz="2000"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 </a:t>
            </a:r>
          </a:p>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noslēgtas starp konkurentiem</a:t>
            </a:r>
          </a:p>
        </p:txBody>
      </p:sp>
      <p:sp>
        <p:nvSpPr>
          <p:cNvPr id="81" name="TextBox 80">
            <a:extLst>
              <a:ext uri="{FF2B5EF4-FFF2-40B4-BE49-F238E27FC236}">
                <a16:creationId xmlns:a16="http://schemas.microsoft.com/office/drawing/2014/main" id="{A5D192D5-8B53-4309-9590-C1C497027E63}"/>
              </a:ext>
            </a:extLst>
          </p:cNvPr>
          <p:cNvSpPr txBox="1"/>
          <p:nvPr/>
        </p:nvSpPr>
        <p:spPr>
          <a:xfrm>
            <a:off x="3131145" y="3655196"/>
            <a:ext cx="2818316" cy="1643527"/>
          </a:xfrm>
          <a:prstGeom prst="rect">
            <a:avLst/>
          </a:prstGeom>
          <a:noFill/>
        </p:spPr>
        <p:txBody>
          <a:bodyPr wrap="square">
            <a:spAutoFit/>
          </a:bodyPr>
          <a:lstStyle/>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sz="2000" b="1" i="0" u="none" strike="noStrike" kern="1200" cap="none" spc="0" normalizeH="0" baseline="0" noProof="0" dirty="0">
                <a:ln>
                  <a:noFill/>
                </a:ln>
                <a:solidFill>
                  <a:srgbClr val="00859B"/>
                </a:solidFill>
                <a:effectLst/>
                <a:uLnTx/>
                <a:uFillTx/>
                <a:latin typeface="Avenir Next LT Pro" panose="020B0504020202020204" pitchFamily="34" charset="-70"/>
                <a:ea typeface="Verdana" panose="020B0604030504040204" pitchFamily="34" charset="0"/>
              </a:rPr>
              <a:t>Vertikālas aizliegtās vienošanās</a:t>
            </a:r>
            <a:r>
              <a:rPr kumimoji="0" lang="lv-LV" sz="2000"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 </a:t>
            </a:r>
          </a:p>
          <a:p>
            <a:pPr marL="0" marR="0" lvl="0" indent="0" algn="ctr" defTabSz="609630" rtl="0" eaLnBrk="1" fontAlgn="auto" latinLnBrk="0" hangingPunct="1">
              <a:lnSpc>
                <a:spcPct val="90000"/>
              </a:lnSpc>
              <a:spcBef>
                <a:spcPts val="0"/>
              </a:spcBef>
              <a:spcAft>
                <a:spcPts val="0"/>
              </a:spcAft>
              <a:buClrTx/>
              <a:buSzTx/>
              <a:buFontTx/>
              <a:buNone/>
              <a:tabLst>
                <a:tab pos="457223" algn="l"/>
              </a:tabLst>
              <a:defRPr/>
            </a:pPr>
            <a:r>
              <a:rPr kumimoji="0" lang="lv-LV" b="0" i="0" u="none" strike="noStrike" kern="1200" cap="none" spc="0" normalizeH="0" baseline="0" noProof="0" dirty="0">
                <a:ln>
                  <a:noFill/>
                </a:ln>
                <a:solidFill>
                  <a:srgbClr val="404040"/>
                </a:solidFill>
                <a:effectLst/>
                <a:uLnTx/>
                <a:uFillTx/>
                <a:latin typeface="Avenir Next LT Pro" panose="020B0504020202020204" pitchFamily="34" charset="-70"/>
                <a:ea typeface="Verdana" panose="020B0604030504040204" pitchFamily="34" charset="0"/>
              </a:rPr>
              <a:t>noslēgtas starp tirgus dalībniekiem, kas darbojas dažādos tirgus līmeņos</a:t>
            </a:r>
          </a:p>
        </p:txBody>
      </p:sp>
      <p:sp>
        <p:nvSpPr>
          <p:cNvPr id="23" name="Title 3">
            <a:extLst>
              <a:ext uri="{FF2B5EF4-FFF2-40B4-BE49-F238E27FC236}">
                <a16:creationId xmlns:a16="http://schemas.microsoft.com/office/drawing/2014/main" id="{F135D826-2027-4B17-A87D-A67890C73E48}"/>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AIZLIEGTAS VIENOŠANĀS</a:t>
            </a:r>
          </a:p>
        </p:txBody>
      </p:sp>
      <p:cxnSp>
        <p:nvCxnSpPr>
          <p:cNvPr id="4" name="Straight Arrow Connector 3">
            <a:extLst>
              <a:ext uri="{FF2B5EF4-FFF2-40B4-BE49-F238E27FC236}">
                <a16:creationId xmlns:a16="http://schemas.microsoft.com/office/drawing/2014/main" id="{A6C906FF-7608-2F7E-AFDB-6670F1FB8315}"/>
              </a:ext>
            </a:extLst>
          </p:cNvPr>
          <p:cNvCxnSpPr>
            <a:stCxn id="79" idx="2"/>
            <a:endCxn id="80" idx="0"/>
          </p:cNvCxnSpPr>
          <p:nvPr/>
        </p:nvCxnSpPr>
        <p:spPr>
          <a:xfrm flipH="1">
            <a:off x="1694048" y="2902591"/>
            <a:ext cx="1437097" cy="752605"/>
          </a:xfrm>
          <a:prstGeom prst="straightConnector1">
            <a:avLst/>
          </a:prstGeom>
          <a:ln w="19050">
            <a:solidFill>
              <a:srgbClr val="F5A623"/>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53C59B0-A406-5E02-F7B9-8BE11D5C94B4}"/>
              </a:ext>
            </a:extLst>
          </p:cNvPr>
          <p:cNvCxnSpPr>
            <a:cxnSpLocks/>
            <a:stCxn id="79" idx="2"/>
            <a:endCxn id="81" idx="0"/>
          </p:cNvCxnSpPr>
          <p:nvPr/>
        </p:nvCxnSpPr>
        <p:spPr>
          <a:xfrm>
            <a:off x="3131145" y="2902591"/>
            <a:ext cx="1409158" cy="752605"/>
          </a:xfrm>
          <a:prstGeom prst="straightConnector1">
            <a:avLst/>
          </a:prstGeom>
          <a:ln w="19050">
            <a:solidFill>
              <a:srgbClr val="F5A623"/>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group of men playing chess&#10;&#10;Description automatically generated">
            <a:extLst>
              <a:ext uri="{FF2B5EF4-FFF2-40B4-BE49-F238E27FC236}">
                <a16:creationId xmlns:a16="http://schemas.microsoft.com/office/drawing/2014/main" id="{0E2D2A8E-5C5D-F7C3-4979-DBFB3988107F}"/>
              </a:ext>
            </a:extLst>
          </p:cNvPr>
          <p:cNvPicPr>
            <a:picLocks noChangeAspect="1"/>
          </p:cNvPicPr>
          <p:nvPr/>
        </p:nvPicPr>
        <p:blipFill>
          <a:blip r:embed="rId2">
            <a:alphaModFix/>
          </a:blip>
          <a:stretch>
            <a:fillRect/>
          </a:stretch>
        </p:blipFill>
        <p:spPr>
          <a:xfrm>
            <a:off x="6096000" y="224328"/>
            <a:ext cx="7196922" cy="7196922"/>
          </a:xfrm>
          <a:prstGeom prst="rect">
            <a:avLst/>
          </a:prstGeom>
        </p:spPr>
      </p:pic>
    </p:spTree>
    <p:extLst>
      <p:ext uri="{BB962C8B-B14F-4D97-AF65-F5344CB8AC3E}">
        <p14:creationId xmlns:p14="http://schemas.microsoft.com/office/powerpoint/2010/main" val="2405148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825B981-981E-427F-B8C0-DFC70E71EBF7}"/>
              </a:ext>
            </a:extLst>
          </p:cNvPr>
          <p:cNvSpPr/>
          <p:nvPr/>
        </p:nvSpPr>
        <p:spPr>
          <a:xfrm>
            <a:off x="-363794" y="1482242"/>
            <a:ext cx="12772103" cy="323421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dirty="0">
              <a:latin typeface="Avenir Next LT Pro" panose="020B0504020202020204" pitchFamily="34" charset="-70"/>
            </a:endParaRPr>
          </a:p>
        </p:txBody>
      </p:sp>
      <p:grpSp>
        <p:nvGrpSpPr>
          <p:cNvPr id="52" name="Group 51">
            <a:extLst>
              <a:ext uri="{FF2B5EF4-FFF2-40B4-BE49-F238E27FC236}">
                <a16:creationId xmlns:a16="http://schemas.microsoft.com/office/drawing/2014/main" id="{F7AAA2FE-A40E-4FC1-9E8B-FFADC3C415CF}"/>
              </a:ext>
            </a:extLst>
          </p:cNvPr>
          <p:cNvGrpSpPr/>
          <p:nvPr/>
        </p:nvGrpSpPr>
        <p:grpSpPr>
          <a:xfrm>
            <a:off x="1135885" y="1912220"/>
            <a:ext cx="9905308" cy="2425146"/>
            <a:chOff x="1143346" y="2181435"/>
            <a:chExt cx="9905308" cy="2425146"/>
          </a:xfrm>
        </p:grpSpPr>
        <p:pic>
          <p:nvPicPr>
            <p:cNvPr id="21" name="Picture 6">
              <a:extLst>
                <a:ext uri="{FF2B5EF4-FFF2-40B4-BE49-F238E27FC236}">
                  <a16:creationId xmlns:a16="http://schemas.microsoft.com/office/drawing/2014/main" id="{8F5DCF76-D7C9-49B9-9AEC-017F8F30C9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4060" y="3530810"/>
              <a:ext cx="10271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a:extLst>
                <a:ext uri="{FF2B5EF4-FFF2-40B4-BE49-F238E27FC236}">
                  <a16:creationId xmlns:a16="http://schemas.microsoft.com/office/drawing/2014/main" id="{D38DAF6F-53BC-4E87-BD6E-7B16CEF2DD4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3033" y="2215806"/>
              <a:ext cx="103505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
              <a:extLst>
                <a:ext uri="{FF2B5EF4-FFF2-40B4-BE49-F238E27FC236}">
                  <a16:creationId xmlns:a16="http://schemas.microsoft.com/office/drawing/2014/main" id="{40162608-BC45-49D9-9C8A-BDC48A1ACA3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5810" y="2181435"/>
              <a:ext cx="1016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a:extLst>
                <a:ext uri="{FF2B5EF4-FFF2-40B4-BE49-F238E27FC236}">
                  <a16:creationId xmlns:a16="http://schemas.microsoft.com/office/drawing/2014/main" id="{F8B75326-9314-4B21-B70C-8A0FE8C14BC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346" y="3565181"/>
              <a:ext cx="107473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Subtitle 2">
              <a:extLst>
                <a:ext uri="{FF2B5EF4-FFF2-40B4-BE49-F238E27FC236}">
                  <a16:creationId xmlns:a16="http://schemas.microsoft.com/office/drawing/2014/main" id="{538B62D7-4F9E-4C4E-835F-3388A91D17CE}"/>
                </a:ext>
              </a:extLst>
            </p:cNvPr>
            <p:cNvSpPr txBox="1">
              <a:spLocks/>
            </p:cNvSpPr>
            <p:nvPr/>
          </p:nvSpPr>
          <p:spPr>
            <a:xfrm>
              <a:off x="2363975" y="2405273"/>
              <a:ext cx="3491420" cy="574675"/>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Cenas </a:t>
              </a:r>
            </a:p>
            <a:p>
              <a:pPr marL="0" indent="0">
                <a:lnSpc>
                  <a:spcPct val="100000"/>
                </a:lnSpc>
                <a:spcBef>
                  <a:spcPts val="0"/>
                </a:spcBef>
                <a:buFont typeface="Arial" panose="020B0604020202020204" pitchFamily="34" charset="0"/>
                <a:buNone/>
                <a:defRPr/>
              </a:pPr>
              <a:r>
                <a:rPr lang="lv-LV" altLang="lv-LV" sz="2000" dirty="0">
                  <a:solidFill>
                    <a:schemeClr val="tx1">
                      <a:lumMod val="65000"/>
                      <a:lumOff val="35000"/>
                    </a:schemeClr>
                  </a:solidFill>
                  <a:latin typeface="Avenir Next LT Pro" panose="020B0504020202020204" pitchFamily="34" charset="-70"/>
                  <a:ea typeface="Verdana" panose="020B0604030504040204" pitchFamily="34" charset="0"/>
                  <a:cs typeface="Verdana" panose="020B0604030504040204" pitchFamily="34" charset="0"/>
                </a:rPr>
                <a:t>cenas veidošanas noteikumi</a:t>
              </a:r>
            </a:p>
            <a:p>
              <a:pPr marL="0" indent="0">
                <a:lnSpc>
                  <a:spcPct val="80000"/>
                </a:lnSpc>
                <a:buFont typeface="Arial" panose="020B0604020202020204" pitchFamily="34" charset="0"/>
                <a:buNone/>
                <a:defRPr/>
              </a:pPr>
              <a:endParaRPr lang="en-US" altLang="lv-LV" sz="2000" b="1"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endParaRPr>
            </a:p>
          </p:txBody>
        </p:sp>
        <p:sp>
          <p:nvSpPr>
            <p:cNvPr id="26" name="Subtitle 2">
              <a:extLst>
                <a:ext uri="{FF2B5EF4-FFF2-40B4-BE49-F238E27FC236}">
                  <a16:creationId xmlns:a16="http://schemas.microsoft.com/office/drawing/2014/main" id="{C8D30497-A8A2-4C8F-9732-74F4DFC0456B}"/>
                </a:ext>
              </a:extLst>
            </p:cNvPr>
            <p:cNvSpPr txBox="1">
              <a:spLocks/>
            </p:cNvSpPr>
            <p:nvPr/>
          </p:nvSpPr>
          <p:spPr>
            <a:xfrm>
              <a:off x="2376833" y="3756989"/>
              <a:ext cx="2532062" cy="574675"/>
            </a:xfrm>
            <a:prstGeom prst="rect">
              <a:avLst/>
            </a:prstGeom>
          </p:spPr>
          <p:txBody>
            <a:bodyPr lIns="68580" tIns="34290" rIns="68580" bIns="34290"/>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685800" indent="-2286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defTabSz="914400" eaLnBrk="1" hangingPunct="1">
                <a:spcBef>
                  <a:spcPct val="0"/>
                </a:spcBef>
                <a:buFont typeface="Arial" panose="020B0604020202020204" pitchFamily="34" charset="0"/>
                <a:buNone/>
              </a:pP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Ražošana</a:t>
              </a:r>
              <a:r>
                <a:rPr lang="lv-LV" altLang="lv-LV" sz="2000" b="1" dirty="0">
                  <a:solidFill>
                    <a:srgbClr val="262626"/>
                  </a:solidFill>
                  <a:latin typeface="Avenir Next LT Pro" panose="020B0504020202020204" pitchFamily="34" charset="-70"/>
                  <a:ea typeface="Verdana" panose="020B0604030504040204" pitchFamily="34" charset="0"/>
                  <a:cs typeface="Verdana" panose="020B0604030504040204" pitchFamily="34" charset="0"/>
                </a:rPr>
                <a:t> </a:t>
              </a:r>
            </a:p>
            <a:p>
              <a:pPr defTabSz="914400" eaLnBrk="1" hangingPunct="1">
                <a:spcBef>
                  <a:spcPct val="0"/>
                </a:spcBef>
                <a:buFont typeface="Arial" panose="020B0604020202020204" pitchFamily="34" charset="0"/>
                <a:buNone/>
              </a:pPr>
              <a:r>
                <a:rPr lang="lv-LV" altLang="lv-LV" sz="2000" dirty="0">
                  <a:solidFill>
                    <a:srgbClr val="595959"/>
                  </a:solidFill>
                  <a:latin typeface="Avenir Next LT Pro" panose="020B0504020202020204" pitchFamily="34" charset="-70"/>
                  <a:ea typeface="Verdana" panose="020B0604030504040204" pitchFamily="34" charset="0"/>
                  <a:cs typeface="Verdana" panose="020B0604030504040204" pitchFamily="34" charset="0"/>
                </a:rPr>
                <a:t>apjomi, realizācija</a:t>
              </a:r>
              <a:endParaRPr lang="en-US" altLang="lv-LV" sz="2000" b="1" dirty="0">
                <a:solidFill>
                  <a:srgbClr val="262626"/>
                </a:solidFill>
                <a:latin typeface="Avenir Next LT Pro" panose="020B0504020202020204" pitchFamily="34" charset="-70"/>
                <a:ea typeface="Verdana" panose="020B0604030504040204" pitchFamily="34" charset="0"/>
                <a:cs typeface="Verdana" panose="020B0604030504040204" pitchFamily="34" charset="0"/>
              </a:endParaRPr>
            </a:p>
          </p:txBody>
        </p:sp>
        <p:sp>
          <p:nvSpPr>
            <p:cNvPr id="27" name="Subtitle 2">
              <a:extLst>
                <a:ext uri="{FF2B5EF4-FFF2-40B4-BE49-F238E27FC236}">
                  <a16:creationId xmlns:a16="http://schemas.microsoft.com/office/drawing/2014/main" id="{1A81E1BF-6D2B-4393-8586-F0B824A3B91A}"/>
                </a:ext>
              </a:extLst>
            </p:cNvPr>
            <p:cNvSpPr txBox="1">
              <a:spLocks/>
            </p:cNvSpPr>
            <p:nvPr/>
          </p:nvSpPr>
          <p:spPr>
            <a:xfrm>
              <a:off x="7447702" y="2405273"/>
              <a:ext cx="2532063" cy="574675"/>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Tirgus sadale </a:t>
              </a:r>
            </a:p>
            <a:p>
              <a:pPr marL="0" indent="0">
                <a:lnSpc>
                  <a:spcPct val="100000"/>
                </a:lnSpc>
                <a:spcBef>
                  <a:spcPts val="0"/>
                </a:spcBef>
                <a:buFont typeface="Arial" panose="020B0604020202020204" pitchFamily="34" charset="0"/>
                <a:buNone/>
                <a:defRPr/>
              </a:pPr>
              <a:r>
                <a:rPr lang="lv-LV" altLang="lv-LV" sz="2000" dirty="0">
                  <a:solidFill>
                    <a:schemeClr val="tx1">
                      <a:lumMod val="65000"/>
                      <a:lumOff val="35000"/>
                    </a:schemeClr>
                  </a:solidFill>
                  <a:latin typeface="Avenir Next LT Pro" panose="020B0504020202020204" pitchFamily="34" charset="-70"/>
                  <a:ea typeface="Verdana" panose="020B0604030504040204" pitchFamily="34" charset="0"/>
                  <a:cs typeface="Verdana" panose="020B0604030504040204" pitchFamily="34" charset="0"/>
                </a:rPr>
                <a:t>teritorija, klienti</a:t>
              </a:r>
              <a:endParaRPr lang="en-US" altLang="lv-LV" sz="2000" b="1" dirty="0">
                <a:solidFill>
                  <a:schemeClr val="tx1">
                    <a:lumMod val="85000"/>
                    <a:lumOff val="15000"/>
                  </a:schemeClr>
                </a:solidFill>
                <a:latin typeface="Avenir Next LT Pro" panose="020B0504020202020204" pitchFamily="34" charset="-70"/>
                <a:ea typeface="Verdana" panose="020B0604030504040204" pitchFamily="34" charset="0"/>
                <a:cs typeface="Verdana" panose="020B0604030504040204" pitchFamily="34" charset="0"/>
              </a:endParaRPr>
            </a:p>
          </p:txBody>
        </p:sp>
        <p:sp>
          <p:nvSpPr>
            <p:cNvPr id="28" name="Subtitle 2">
              <a:extLst>
                <a:ext uri="{FF2B5EF4-FFF2-40B4-BE49-F238E27FC236}">
                  <a16:creationId xmlns:a16="http://schemas.microsoft.com/office/drawing/2014/main" id="{6821B3D3-633D-421D-B0C1-3D1D779460D4}"/>
                </a:ext>
              </a:extLst>
            </p:cNvPr>
            <p:cNvSpPr txBox="1">
              <a:spLocks/>
            </p:cNvSpPr>
            <p:nvPr/>
          </p:nvSpPr>
          <p:spPr>
            <a:xfrm>
              <a:off x="7439923" y="3609152"/>
              <a:ext cx="3608731" cy="574675"/>
            </a:xfrm>
            <a:prstGeom prst="rect">
              <a:avLst/>
            </a:prstGeom>
          </p:spPr>
          <p:txBody>
            <a:bodyPr lIns="68580" tIns="34290" rIns="68580" bIns="34290"/>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685800" indent="-2286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defTabSz="914400" eaLnBrk="1" hangingPunct="1">
                <a:spcBef>
                  <a:spcPct val="0"/>
                </a:spcBef>
                <a:buFont typeface="Arial" panose="020B0604020202020204" pitchFamily="34" charset="0"/>
                <a:buNone/>
              </a:pPr>
              <a:r>
                <a:rPr lang="lv-LV" altLang="lv-LV" sz="2000" b="1" dirty="0">
                  <a:solidFill>
                    <a:schemeClr val="tx1">
                      <a:lumMod val="75000"/>
                      <a:lumOff val="25000"/>
                    </a:schemeClr>
                  </a:solidFill>
                  <a:latin typeface="Avenir Next LT Pro" panose="020B0504020202020204" pitchFamily="34" charset="-70"/>
                  <a:ea typeface="Verdana" panose="020B0604030504040204" pitchFamily="34" charset="0"/>
                  <a:cs typeface="Verdana" panose="020B0604030504040204" pitchFamily="34" charset="0"/>
                </a:rPr>
                <a:t>Iepirkumi </a:t>
              </a:r>
            </a:p>
            <a:p>
              <a:pPr defTabSz="914400" eaLnBrk="1" hangingPunct="1">
                <a:spcBef>
                  <a:spcPct val="0"/>
                </a:spcBef>
                <a:buFont typeface="Arial" panose="020B0604020202020204" pitchFamily="34" charset="0"/>
                <a:buNone/>
              </a:pPr>
              <a:r>
                <a:rPr lang="lv-LV" altLang="lv-LV" sz="2000" dirty="0">
                  <a:solidFill>
                    <a:srgbClr val="595959"/>
                  </a:solidFill>
                  <a:latin typeface="Avenir Next LT Pro" panose="020B0504020202020204" pitchFamily="34" charset="-70"/>
                  <a:ea typeface="Verdana" panose="020B0604030504040204" pitchFamily="34" charset="0"/>
                  <a:cs typeface="Verdana" panose="020B0604030504040204" pitchFamily="34" charset="0"/>
                </a:rPr>
                <a:t>piedalīšanās, nepiedalīšanās, iepirkuma noteikumi</a:t>
              </a:r>
              <a:endParaRPr lang="en-US" altLang="lv-LV" sz="2000" b="1" dirty="0">
                <a:solidFill>
                  <a:srgbClr val="262626"/>
                </a:solidFill>
                <a:latin typeface="Avenir Next LT Pro" panose="020B0504020202020204" pitchFamily="34" charset="-70"/>
                <a:ea typeface="Verdana" panose="020B0604030504040204" pitchFamily="34" charset="0"/>
                <a:cs typeface="Verdana" panose="020B0604030504040204" pitchFamily="34" charset="0"/>
              </a:endParaRPr>
            </a:p>
          </p:txBody>
        </p:sp>
      </p:grpSp>
      <p:sp>
        <p:nvSpPr>
          <p:cNvPr id="32" name="Rectangle 31">
            <a:extLst>
              <a:ext uri="{FF2B5EF4-FFF2-40B4-BE49-F238E27FC236}">
                <a16:creationId xmlns:a16="http://schemas.microsoft.com/office/drawing/2014/main" id="{7FF25A2C-7C36-499A-8C7B-999DC2DAF3E1}"/>
              </a:ext>
            </a:extLst>
          </p:cNvPr>
          <p:cNvSpPr/>
          <p:nvPr/>
        </p:nvSpPr>
        <p:spPr>
          <a:xfrm flipH="1">
            <a:off x="-7461" y="329236"/>
            <a:ext cx="201338" cy="1096158"/>
          </a:xfrm>
          <a:prstGeom prst="rect">
            <a:avLst/>
          </a:prstGeom>
          <a:solidFill>
            <a:srgbClr val="0085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p>
        </p:txBody>
      </p:sp>
      <p:pic>
        <p:nvPicPr>
          <p:cNvPr id="43" name="Picture 42">
            <a:extLst>
              <a:ext uri="{FF2B5EF4-FFF2-40B4-BE49-F238E27FC236}">
                <a16:creationId xmlns:a16="http://schemas.microsoft.com/office/drawing/2014/main" id="{792BAC34-634A-48E6-BB40-284887485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411" y="5244971"/>
            <a:ext cx="1051269" cy="1034475"/>
          </a:xfrm>
          <a:prstGeom prst="rect">
            <a:avLst/>
          </a:prstGeom>
        </p:spPr>
      </p:pic>
      <p:sp>
        <p:nvSpPr>
          <p:cNvPr id="44" name="Subtitle 2">
            <a:extLst>
              <a:ext uri="{FF2B5EF4-FFF2-40B4-BE49-F238E27FC236}">
                <a16:creationId xmlns:a16="http://schemas.microsoft.com/office/drawing/2014/main" id="{91500E44-C46A-41C6-8D86-B192D49010C8}"/>
              </a:ext>
            </a:extLst>
          </p:cNvPr>
          <p:cNvSpPr txBox="1">
            <a:spLocks/>
          </p:cNvSpPr>
          <p:nvPr/>
        </p:nvSpPr>
        <p:spPr>
          <a:xfrm>
            <a:off x="2451001" y="5028482"/>
            <a:ext cx="3738175" cy="766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lv-LV" altLang="lv-LV" sz="2400" b="1" dirty="0">
                <a:solidFill>
                  <a:srgbClr val="FFC000"/>
                </a:solidFill>
                <a:latin typeface="Avenir Next LT Pro" panose="020B0504020202020204" pitchFamily="34" charset="-70"/>
                <a:ea typeface="Verdana" panose="020B0604030504040204" pitchFamily="34" charset="0"/>
                <a:cs typeface="Verdana" panose="020B0604030504040204" pitchFamily="34" charset="0"/>
              </a:rPr>
              <a:t>Naudas sods</a:t>
            </a:r>
          </a:p>
          <a:p>
            <a:pPr marL="0" indent="0">
              <a:lnSpc>
                <a:spcPct val="100000"/>
              </a:lnSpc>
              <a:spcBef>
                <a:spcPts val="0"/>
              </a:spcBef>
              <a:buNone/>
            </a:pPr>
            <a:r>
              <a:rPr lang="lv-LV" altLang="lv-LV" sz="1800" dirty="0">
                <a:solidFill>
                  <a:schemeClr val="tx1">
                    <a:lumMod val="65000"/>
                    <a:lumOff val="35000"/>
                  </a:schemeClr>
                </a:solidFill>
                <a:latin typeface="Avenir Next LT Pro" panose="020B0504020202020204" pitchFamily="34" charset="-70"/>
                <a:ea typeface="Verdana" panose="020B0604030504040204" pitchFamily="34" charset="0"/>
                <a:cs typeface="Verdana" panose="020B0604030504040204" pitchFamily="34" charset="0"/>
              </a:rPr>
              <a:t>≤10% no apgrozījuma</a:t>
            </a:r>
          </a:p>
        </p:txBody>
      </p:sp>
      <p:sp>
        <p:nvSpPr>
          <p:cNvPr id="45" name="Subtitle 2">
            <a:extLst>
              <a:ext uri="{FF2B5EF4-FFF2-40B4-BE49-F238E27FC236}">
                <a16:creationId xmlns:a16="http://schemas.microsoft.com/office/drawing/2014/main" id="{468A89B2-AC76-413E-BD49-7A786887B2D4}"/>
              </a:ext>
            </a:extLst>
          </p:cNvPr>
          <p:cNvSpPr txBox="1">
            <a:spLocks/>
          </p:cNvSpPr>
          <p:nvPr/>
        </p:nvSpPr>
        <p:spPr>
          <a:xfrm>
            <a:off x="7762356" y="4987006"/>
            <a:ext cx="4019342" cy="766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lv-LV" altLang="lv-LV" sz="2400" b="1" dirty="0">
                <a:solidFill>
                  <a:srgbClr val="FFC000"/>
                </a:solidFill>
                <a:latin typeface="Avenir Next LT Pro" panose="020B0504020202020204" pitchFamily="34" charset="-70"/>
                <a:ea typeface="Verdana" panose="020B0604030504040204" pitchFamily="34" charset="0"/>
                <a:cs typeface="Verdana" panose="020B0604030504040204" pitchFamily="34" charset="0"/>
              </a:rPr>
              <a:t>Liegums piedalīties iepirkumos</a:t>
            </a:r>
          </a:p>
          <a:p>
            <a:pPr marL="0" indent="0">
              <a:lnSpc>
                <a:spcPct val="100000"/>
              </a:lnSpc>
              <a:spcBef>
                <a:spcPts val="0"/>
              </a:spcBef>
              <a:buNone/>
            </a:pPr>
            <a:r>
              <a:rPr lang="lv-LV" altLang="lv-LV" sz="1800" dirty="0">
                <a:solidFill>
                  <a:schemeClr val="tx1">
                    <a:lumMod val="65000"/>
                    <a:lumOff val="35000"/>
                  </a:schemeClr>
                </a:solidFill>
                <a:latin typeface="Avenir Next LT Pro" panose="020B0504020202020204" pitchFamily="34" charset="-70"/>
                <a:ea typeface="Verdana" panose="020B0604030504040204" pitchFamily="34" charset="0"/>
                <a:cs typeface="Verdana" panose="020B0604030504040204" pitchFamily="34" charset="0"/>
              </a:rPr>
              <a:t>3 gadi</a:t>
            </a:r>
          </a:p>
        </p:txBody>
      </p:sp>
      <p:sp>
        <p:nvSpPr>
          <p:cNvPr id="46" name="Teardrop 45">
            <a:extLst>
              <a:ext uri="{FF2B5EF4-FFF2-40B4-BE49-F238E27FC236}">
                <a16:creationId xmlns:a16="http://schemas.microsoft.com/office/drawing/2014/main" id="{B288983A-B0F4-4359-B8AB-4D368CA7C21F}"/>
              </a:ext>
            </a:extLst>
          </p:cNvPr>
          <p:cNvSpPr/>
          <p:nvPr/>
        </p:nvSpPr>
        <p:spPr>
          <a:xfrm>
            <a:off x="975084" y="5090682"/>
            <a:ext cx="1213530" cy="1188747"/>
          </a:xfrm>
          <a:prstGeom prst="teardrop">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venir Next LT Pro" panose="020B0504020202020204" pitchFamily="34" charset="-70"/>
            </a:endParaRPr>
          </a:p>
        </p:txBody>
      </p:sp>
      <p:pic>
        <p:nvPicPr>
          <p:cNvPr id="47" name="Graphic 46" descr="Coins">
            <a:extLst>
              <a:ext uri="{FF2B5EF4-FFF2-40B4-BE49-F238E27FC236}">
                <a16:creationId xmlns:a16="http://schemas.microsoft.com/office/drawing/2014/main" id="{0728245C-21B4-430E-82CD-E222C3473E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1526" y="5320197"/>
            <a:ext cx="729715" cy="729715"/>
          </a:xfrm>
          <a:prstGeom prst="rect">
            <a:avLst/>
          </a:prstGeom>
        </p:spPr>
      </p:pic>
      <p:sp>
        <p:nvSpPr>
          <p:cNvPr id="48" name="Teardrop 47">
            <a:extLst>
              <a:ext uri="{FF2B5EF4-FFF2-40B4-BE49-F238E27FC236}">
                <a16:creationId xmlns:a16="http://schemas.microsoft.com/office/drawing/2014/main" id="{70702BBB-1145-41ED-A4C8-4DC91A8EA4DD}"/>
              </a:ext>
            </a:extLst>
          </p:cNvPr>
          <p:cNvSpPr/>
          <p:nvPr/>
        </p:nvSpPr>
        <p:spPr>
          <a:xfrm>
            <a:off x="6149107" y="5090682"/>
            <a:ext cx="1213530" cy="1188747"/>
          </a:xfrm>
          <a:prstGeom prst="teardrop">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latin typeface="Avenir Next LT Pro" panose="020B0504020202020204" pitchFamily="34" charset="-70"/>
            </a:endParaRPr>
          </a:p>
        </p:txBody>
      </p:sp>
      <p:pic>
        <p:nvPicPr>
          <p:cNvPr id="49" name="Graphic 48" descr="Contract RTL">
            <a:extLst>
              <a:ext uri="{FF2B5EF4-FFF2-40B4-BE49-F238E27FC236}">
                <a16:creationId xmlns:a16="http://schemas.microsoft.com/office/drawing/2014/main" id="{2C00F7AE-5ED0-432B-9D8F-56BA80373E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33298" y="5159847"/>
            <a:ext cx="914400" cy="914400"/>
          </a:xfrm>
          <a:prstGeom prst="rect">
            <a:avLst/>
          </a:prstGeom>
        </p:spPr>
      </p:pic>
      <p:pic>
        <p:nvPicPr>
          <p:cNvPr id="50" name="Graphic 49" descr="Pencil">
            <a:extLst>
              <a:ext uri="{FF2B5EF4-FFF2-40B4-BE49-F238E27FC236}">
                <a16:creationId xmlns:a16="http://schemas.microsoft.com/office/drawing/2014/main" id="{2EBBE5A6-B135-47CE-93DF-DF3513557FE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6053441">
            <a:off x="6279953" y="5462461"/>
            <a:ext cx="593329" cy="593329"/>
          </a:xfrm>
          <a:prstGeom prst="rect">
            <a:avLst/>
          </a:prstGeom>
        </p:spPr>
      </p:pic>
      <p:sp>
        <p:nvSpPr>
          <p:cNvPr id="29" name="TextBox 28">
            <a:extLst>
              <a:ext uri="{FF2B5EF4-FFF2-40B4-BE49-F238E27FC236}">
                <a16:creationId xmlns:a16="http://schemas.microsoft.com/office/drawing/2014/main" id="{A7ABB27C-F916-4CB7-9D67-71A580B8C1E6}"/>
              </a:ext>
            </a:extLst>
          </p:cNvPr>
          <p:cNvSpPr txBox="1">
            <a:spLocks noChangeArrowheads="1"/>
          </p:cNvSpPr>
          <p:nvPr/>
        </p:nvSpPr>
        <p:spPr bwMode="auto">
          <a:xfrm>
            <a:off x="9881419" y="5989381"/>
            <a:ext cx="2025949" cy="707886"/>
          </a:xfrm>
          <a:prstGeom prst="rect">
            <a:avLst/>
          </a:prstGeom>
          <a:solidFill>
            <a:srgbClr val="00859B"/>
          </a:solidFill>
          <a:ln>
            <a:noFill/>
          </a:ln>
        </p:spPr>
        <p:txBody>
          <a:bodyPr wrap="square">
            <a:spAutoFit/>
          </a:bodyPr>
          <a:lstStyle/>
          <a:p>
            <a:pPr algn="ctr">
              <a:defRPr/>
            </a:pPr>
            <a:r>
              <a:rPr lang="lv-LV" altLang="lv-LV" sz="2000" b="1" dirty="0">
                <a:latin typeface="Avenir Next LT Pro" panose="020B0504020202020204" pitchFamily="34" charset="-70"/>
                <a:ea typeface="Verdana" panose="020B0604030504040204" pitchFamily="34" charset="0"/>
              </a:rPr>
              <a:t>Iecietības programma </a:t>
            </a:r>
            <a:endParaRPr lang="en-GB" altLang="lv-LV" sz="2000" b="1" dirty="0">
              <a:latin typeface="Avenir Next LT Pro" panose="020B0504020202020204" pitchFamily="34" charset="-70"/>
              <a:ea typeface="Verdana" panose="020B0604030504040204" pitchFamily="34" charset="0"/>
            </a:endParaRPr>
          </a:p>
        </p:txBody>
      </p:sp>
      <p:sp>
        <p:nvSpPr>
          <p:cNvPr id="2" name="Title 3">
            <a:extLst>
              <a:ext uri="{FF2B5EF4-FFF2-40B4-BE49-F238E27FC236}">
                <a16:creationId xmlns:a16="http://schemas.microsoft.com/office/drawing/2014/main" id="{452B76D9-3117-5F41-FB5D-78368306534F}"/>
              </a:ext>
            </a:extLst>
          </p:cNvPr>
          <p:cNvSpPr txBox="1">
            <a:spLocks/>
          </p:cNvSpPr>
          <p:nvPr/>
        </p:nvSpPr>
        <p:spPr>
          <a:xfrm>
            <a:off x="442356" y="445814"/>
            <a:ext cx="11014211" cy="922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lv-LV" altLang="lv-LV" sz="3200" b="1" i="0" u="none" strike="noStrike" kern="1200" cap="none" spc="0" normalizeH="0" baseline="0" noProof="0" dirty="0">
                <a:ln>
                  <a:noFill/>
                </a:ln>
                <a:effectLst/>
                <a:uLnTx/>
                <a:uFillTx/>
                <a:latin typeface="Avenir Next LT Pro" panose="020B0504020202020204" pitchFamily="34" charset="-70"/>
                <a:ea typeface="Verdana" panose="020B0604030504040204" pitchFamily="34" charset="0"/>
              </a:rPr>
              <a:t>PAR KO NEDRĪKST VIENOTIES?</a:t>
            </a:r>
          </a:p>
        </p:txBody>
      </p:sp>
    </p:spTree>
    <p:extLst>
      <p:ext uri="{BB962C8B-B14F-4D97-AF65-F5344CB8AC3E}">
        <p14:creationId xmlns:p14="http://schemas.microsoft.com/office/powerpoint/2010/main" val="1965647606"/>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Modern Conference PPT_TM78544816_Win32_JC_v2.potx" id="{35CB27CA-E61E-4531-88B2-D5572B8A3A01}" vid="{854ED03E-8373-4C81-B2CB-0118884FF57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CAC34B31-7353-4357-814E-0E5916A110F2}">
  <ds:schemaRefs>
    <ds:schemaRef ds:uri="http://schemas.microsoft.com/sharepoint/v3/contenttype/forms"/>
  </ds:schemaRefs>
</ds:datastoreItem>
</file>

<file path=customXml/itemProps2.xml><?xml version="1.0" encoding="utf-8"?>
<ds:datastoreItem xmlns:ds="http://schemas.openxmlformats.org/officeDocument/2006/customXml" ds:itemID="{11DE3569-F02A-48B1-8F6E-F11E8BF870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9B3369-3F0F-499C-9EE7-8EC46B6E8A79}">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{542AE5FB-4A29-4070-9327-8A7A9977D1D0}tf78544816_win32</Template>
  <TotalTime>2972</TotalTime>
  <Words>1288</Words>
  <Application>Microsoft Office PowerPoint</Application>
  <PresentationFormat>Widescreen</PresentationFormat>
  <Paragraphs>182</Paragraphs>
  <Slides>30</Slides>
  <Notes>9</Notes>
  <HiddenSlides>1</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30</vt:i4>
      </vt:variant>
    </vt:vector>
  </HeadingPairs>
  <TitlesOfParts>
    <vt:vector size="43" baseType="lpstr">
      <vt:lpstr>Abadi</vt:lpstr>
      <vt:lpstr>Arial</vt:lpstr>
      <vt:lpstr>Avenir Next LT Pro</vt:lpstr>
      <vt:lpstr>Avenir Next LT Pro Demi</vt:lpstr>
      <vt:lpstr>Calibri</vt:lpstr>
      <vt:lpstr>Calibri Light</vt:lpstr>
      <vt:lpstr>Times New Roman</vt:lpstr>
      <vt:lpstr>Tisa Offc Serif Pro</vt:lpstr>
      <vt:lpstr>Univers Light</vt:lpstr>
      <vt:lpstr>Univers LT Std 45 Light</vt:lpstr>
      <vt:lpstr>Verdana</vt:lpstr>
      <vt:lpstr>Office Theme</vt:lpstr>
      <vt:lpstr>1_Office Theme</vt:lpstr>
      <vt:lpstr>PowerPoint Presentation</vt:lpstr>
      <vt:lpstr>PowerPoint Presentation</vt:lpstr>
      <vt:lpstr>VAI TAS MAN IR AKTUĀLI?</vt:lpstr>
      <vt:lpstr>STATISTIKA</vt:lpstr>
      <vt:lpstr>STATISTIKA</vt:lpstr>
      <vt:lpstr>KAS IR AIZLIEGTA VIENOŠANĀS JEB KARTELIS?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 REDZI PĀRKĀPUMU – ZIŅO!</vt:lpstr>
      <vt:lpstr>PowerPoint Presentation</vt:lpstr>
      <vt:lpstr>PowerPoint Presentation</vt:lpstr>
      <vt:lpstr>PowerPoint Presentation</vt:lpstr>
      <vt:lpstr>PowerPoint Presentation</vt:lpstr>
      <vt:lpstr>PowerPoint Presentation</vt:lpstr>
      <vt:lpstr>PREVENCIJA MAZINA RISKU</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Konkurences padomes loma jauno PIL grozījumu kontekstā</dc:title>
  <dc:creator>Ieva Šmite</dc:creator>
  <cp:lastModifiedBy>Ieva Šmite</cp:lastModifiedBy>
  <cp:revision>46</cp:revision>
  <dcterms:created xsi:type="dcterms:W3CDTF">2023-11-30T08:52:04Z</dcterms:created>
  <dcterms:modified xsi:type="dcterms:W3CDTF">2024-05-16T09:18:21Z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