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142532306" r:id="rId2"/>
    <p:sldId id="2142532280" r:id="rId3"/>
    <p:sldId id="2142532457" r:id="rId4"/>
    <p:sldId id="2142532468" r:id="rId5"/>
    <p:sldId id="2142532459" r:id="rId6"/>
    <p:sldId id="2142532447" r:id="rId7"/>
    <p:sldId id="2142532303" r:id="rId8"/>
  </p:sldIdLst>
  <p:sldSz cx="12192000" cy="6858000"/>
  <p:notesSz cx="6669088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D580FA6-41FE-A5AF-3519-E8DDA373254A}" name="Aiga Grasmane" initials="AG" userId="S::aiga.grasmane@kem.gov.lv::14d1f723-b538-4d1f-b54a-d67e1b17939c" providerId="AD"/>
  <p188:author id="{6EDEB8EE-6B20-D654-E467-38FDDE7A0F96}" name="Līga Zvīgule" initials="LZ" userId="S::Liga.Zvigule@sadalestikls.lv::832b5390-b174-4633-9284-af5806473f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66"/>
    <a:srgbClr val="FF7900"/>
    <a:srgbClr val="ADB9CA"/>
    <a:srgbClr val="800000"/>
    <a:srgbClr val="155452"/>
    <a:srgbClr val="D4F4F3"/>
    <a:srgbClr val="16516E"/>
    <a:srgbClr val="4472C4"/>
    <a:srgbClr val="23854B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BB4C8C-2CF1-4D73-8BD5-A346369EB443}" v="1" dt="2024-05-21T13:59:37.1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10" autoAdjust="0"/>
  </p:normalViewPr>
  <p:slideViewPr>
    <p:cSldViewPr snapToGrid="0">
      <p:cViewPr varScale="1">
        <p:scale>
          <a:sx n="53" d="100"/>
          <a:sy n="53" d="100"/>
        </p:scale>
        <p:origin x="10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īga Rozentāle" userId="ab3d34dc-4cc4-4545-b4e8-142c9f7b9245" providerId="ADAL" clId="{87BB4C8C-2CF1-4D73-8BD5-A346369EB443}"/>
    <pc:docChg chg="undo custSel addSld delSld modSld">
      <pc:chgData name="Līga Rozentāle" userId="ab3d34dc-4cc4-4545-b4e8-142c9f7b9245" providerId="ADAL" clId="{87BB4C8C-2CF1-4D73-8BD5-A346369EB443}" dt="2024-05-21T14:07:14.086" v="54" actId="20577"/>
      <pc:docMkLst>
        <pc:docMk/>
      </pc:docMkLst>
      <pc:sldChg chg="add">
        <pc:chgData name="Līga Rozentāle" userId="ab3d34dc-4cc4-4545-b4e8-142c9f7b9245" providerId="ADAL" clId="{87BB4C8C-2CF1-4D73-8BD5-A346369EB443}" dt="2024-05-21T13:59:37.172" v="0"/>
        <pc:sldMkLst>
          <pc:docMk/>
          <pc:sldMk cId="1831015984" sldId="2142532280"/>
        </pc:sldMkLst>
      </pc:sldChg>
      <pc:sldChg chg="modSp mod">
        <pc:chgData name="Līga Rozentāle" userId="ab3d34dc-4cc4-4545-b4e8-142c9f7b9245" providerId="ADAL" clId="{87BB4C8C-2CF1-4D73-8BD5-A346369EB443}" dt="2024-05-21T14:07:14.086" v="54" actId="20577"/>
        <pc:sldMkLst>
          <pc:docMk/>
          <pc:sldMk cId="2517619515" sldId="2142532306"/>
        </pc:sldMkLst>
        <pc:spChg chg="mod">
          <ac:chgData name="Līga Rozentāle" userId="ab3d34dc-4cc4-4545-b4e8-142c9f7b9245" providerId="ADAL" clId="{87BB4C8C-2CF1-4D73-8BD5-A346369EB443}" dt="2024-05-21T14:07:14.086" v="54" actId="20577"/>
          <ac:spMkLst>
            <pc:docMk/>
            <pc:sldMk cId="2517619515" sldId="2142532306"/>
            <ac:spMk id="12" creationId="{816967A3-BFBE-20DA-25BD-8BBE5EDB5D5C}"/>
          </ac:spMkLst>
        </pc:spChg>
      </pc:sldChg>
      <pc:sldChg chg="add del">
        <pc:chgData name="Līga Rozentāle" userId="ab3d34dc-4cc4-4545-b4e8-142c9f7b9245" providerId="ADAL" clId="{87BB4C8C-2CF1-4D73-8BD5-A346369EB443}" dt="2024-05-21T14:01:52.633" v="2" actId="47"/>
        <pc:sldMkLst>
          <pc:docMk/>
          <pc:sldMk cId="1580001449" sldId="214253244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vide-my.sharepoint.com/personal/baiba_jakobsone_kem_gov_lv/Documents/Desktop/IPCC/Prezent&#257;cijas/Papildus_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00555831625651E-2"/>
          <c:y val="0.12837431118842771"/>
          <c:w val="0.96039898097535292"/>
          <c:h val="0.723303576437552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'2015-2021'!$AH$31</c:f>
              <c:strCache>
                <c:ptCount val="1"/>
                <c:pt idx="0">
                  <c:v>Igunija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651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17-4AB6-AE9C-F0068DF8B1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'2015-2021'!$AI$31</c:f>
              <c:numCache>
                <c:formatCode>General</c:formatCode>
                <c:ptCount val="1"/>
                <c:pt idx="0">
                  <c:v>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17-4AB6-AE9C-F0068DF8B12F}"/>
            </c:ext>
          </c:extLst>
        </c:ser>
        <c:ser>
          <c:idx val="1"/>
          <c:order val="1"/>
          <c:tx>
            <c:strRef>
              <c:f>'2015-2021'!$AH$32</c:f>
              <c:strCache>
                <c:ptCount val="1"/>
                <c:pt idx="0">
                  <c:v>Latvija</c:v>
                </c:pt>
              </c:strCache>
            </c:strRef>
          </c:tx>
          <c:spPr>
            <a:solidFill>
              <a:srgbClr val="8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'2015-2021'!$AI$32</c:f>
              <c:numCache>
                <c:formatCode>General</c:formatCode>
                <c:ptCount val="1"/>
                <c:pt idx="0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17-4AB6-AE9C-F0068DF8B12F}"/>
            </c:ext>
          </c:extLst>
        </c:ser>
        <c:ser>
          <c:idx val="2"/>
          <c:order val="2"/>
          <c:tx>
            <c:strRef>
              <c:f>'2015-2021'!$AH$33</c:f>
              <c:strCache>
                <c:ptCount val="1"/>
                <c:pt idx="0">
                  <c:v>Lietuva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317-4AB6-AE9C-F0068DF8B12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317-4AB6-AE9C-F0068DF8B1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'2015-2021'!$AI$33</c:f>
              <c:numCache>
                <c:formatCode>General</c:formatCode>
                <c:ptCount val="1"/>
                <c:pt idx="0">
                  <c:v>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17-4AB6-AE9C-F0068DF8B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0378879"/>
        <c:axId val="560379359"/>
      </c:barChart>
      <c:catAx>
        <c:axId val="56037887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60379359"/>
        <c:crosses val="autoZero"/>
        <c:auto val="1"/>
        <c:lblAlgn val="ctr"/>
        <c:lblOffset val="100"/>
        <c:noMultiLvlLbl val="0"/>
      </c:catAx>
      <c:valAx>
        <c:axId val="56037935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0378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0.29786</cdr:x>
      <cdr:y>0.89687</cdr:y>
    </cdr:from>
    <cdr:to>
      <cdr:x>0.41801</cdr:x>
      <cdr:y>0.98243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54B195F-CA34-7905-2CEC-F660FBAF4319}"/>
            </a:ext>
          </a:extLst>
        </cdr:cNvPr>
        <cdr:cNvSpPr txBox="1"/>
      </cdr:nvSpPr>
      <cdr:spPr>
        <a:xfrm xmlns:a="http://schemas.openxmlformats.org/drawingml/2006/main">
          <a:off x="2101483" y="3549090"/>
          <a:ext cx="847726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lv-LV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</a:rPr>
            <a:t>Estonia</a:t>
          </a:r>
        </a:p>
      </cdr:txBody>
    </cdr:sp>
  </cdr:relSizeAnchor>
  <cdr:relSizeAnchor xmlns:cdr="http://schemas.openxmlformats.org/drawingml/2006/chartDrawing">
    <cdr:from>
      <cdr:x>0.46002</cdr:x>
      <cdr:y>0.89687</cdr:y>
    </cdr:from>
    <cdr:to>
      <cdr:x>0.58018</cdr:x>
      <cdr:y>0.98243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261A34F-2F14-A6A2-FD6C-9AFC881DDEC5}"/>
            </a:ext>
          </a:extLst>
        </cdr:cNvPr>
        <cdr:cNvSpPr txBox="1"/>
      </cdr:nvSpPr>
      <cdr:spPr>
        <a:xfrm xmlns:a="http://schemas.openxmlformats.org/drawingml/2006/main">
          <a:off x="3245636" y="3549090"/>
          <a:ext cx="847726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600" dirty="0">
              <a:latin typeface="Cambria" panose="02040503050406030204" pitchFamily="18" charset="0"/>
              <a:ea typeface="Cambria" panose="02040503050406030204" pitchFamily="18" charset="0"/>
            </a:rPr>
            <a:t>Latvia</a:t>
          </a:r>
        </a:p>
      </cdr:txBody>
    </cdr:sp>
  </cdr:relSizeAnchor>
  <cdr:relSizeAnchor xmlns:cdr="http://schemas.openxmlformats.org/drawingml/2006/chartDrawing">
    <cdr:from>
      <cdr:x>0.62597</cdr:x>
      <cdr:y>0.90031</cdr:y>
    </cdr:from>
    <cdr:to>
      <cdr:x>0.78681</cdr:x>
      <cdr:y>0.98586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2251A279-D689-11B7-EFB3-E465B48D8836}"/>
            </a:ext>
          </a:extLst>
        </cdr:cNvPr>
        <cdr:cNvSpPr txBox="1"/>
      </cdr:nvSpPr>
      <cdr:spPr>
        <a:xfrm xmlns:a="http://schemas.openxmlformats.org/drawingml/2006/main">
          <a:off x="4416454" y="3562685"/>
          <a:ext cx="1134757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</a:rPr>
            <a:t>Lithuania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D5EC6-619D-4A51-AA5D-B458F232FF59}" type="datetimeFigureOut">
              <a:rPr lang="lv-LV" smtClean="0"/>
              <a:t>21.05.2024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ECF91-FA83-440D-8877-C5462C0EF89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9317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1AEDB-7823-1342-E8B7-5118AD14B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CA56B5-0F38-4E64-2188-C944FF9D00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FE1DBB-7288-0216-8858-480DD6E612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D1A46-E298-FB3E-D95C-D6BB3AD483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ECF91-FA83-440D-8877-C5462C0EF897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44244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ECF91-FA83-440D-8877-C5462C0EF897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94399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1AEDB-7823-1342-E8B7-5118AD14B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CA56B5-0F38-4E64-2188-C944FF9D00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FE1DBB-7288-0216-8858-480DD6E612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D1A46-E298-FB3E-D95C-D6BB3AD483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ECF91-FA83-440D-8877-C5462C0EF897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93452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1AEDB-7823-1342-E8B7-5118AD14B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CA56B5-0F38-4E64-2188-C944FF9D00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FE1DBB-7288-0216-8858-480DD6E612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D1A46-E298-FB3E-D95C-D6BB3AD483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ECF91-FA83-440D-8877-C5462C0EF897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0970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09912-C8E4-4347-9092-85DB7D43B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F9CA6C-1255-427B-A7F9-A0EC0C1DF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06E57-4C7B-471C-8AE9-F3CF1032F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9140-AD63-4E35-9397-7990C63AEB18}" type="datetimeFigureOut">
              <a:rPr lang="lv-LV" smtClean="0"/>
              <a:t>21.05.2024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9C602-DDE2-4FA7-8D4B-566B828D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F1F86-EED3-4F3F-8AD9-F0AAECA2B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D099-1CB5-4854-BAAA-D208F545491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93744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CFE60-8DD0-4B91-9D89-559038CAA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3C0146-CC02-49B1-B2E1-A188764E2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65B45-BB20-44FE-AC1E-4D1154B58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9140-AD63-4E35-9397-7990C63AEB18}" type="datetimeFigureOut">
              <a:rPr lang="lv-LV" smtClean="0"/>
              <a:t>21.05.2024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245AF-D419-481E-8770-F15693271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81A4B-2E19-4A1F-9553-F35C47A6A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D099-1CB5-4854-BAAA-D208F545491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8840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9D45B6-EB84-47D0-B1C8-C0F7EC48CC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CECF7A-8957-4EA8-9554-A5431033D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B2EBC-871A-4B2E-A8C2-10D26813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9140-AD63-4E35-9397-7990C63AEB18}" type="datetimeFigureOut">
              <a:rPr lang="lv-LV" smtClean="0"/>
              <a:t>21.05.2024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1CEF2-F977-42AF-89A6-A790ED4D8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B6D0D-887A-4E36-844D-46BE3183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D099-1CB5-4854-BAAA-D208F545491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5118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131CE-0FE9-4B5F-A96C-1F5863365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C843E-45EA-40A6-9D42-D53226712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DC916-36CD-48E5-8216-ACEE59EE8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9140-AD63-4E35-9397-7990C63AEB18}" type="datetimeFigureOut">
              <a:rPr lang="lv-LV" smtClean="0"/>
              <a:t>21.05.2024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3C96A-2A77-4381-8E24-3968A9F2D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A97A3-556D-4562-B927-B3BFF9B9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D099-1CB5-4854-BAAA-D208F545491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8292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2B200-6FCF-4E84-BB87-7E9759CD1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44365-E2EA-4DA5-ABEB-DAA1BC5F8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440AF-F698-4548-9E4E-A3560496B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9140-AD63-4E35-9397-7990C63AEB18}" type="datetimeFigureOut">
              <a:rPr lang="lv-LV" smtClean="0"/>
              <a:t>21.05.2024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A2F71-AE3E-4A04-AF1C-75E563646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070B-FCEE-4425-AF27-5C8202288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D099-1CB5-4854-BAAA-D208F545491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5745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E396-B2BD-417C-8C49-401996D1A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C2D8D-365F-4646-A0D2-4E3F02151E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090B3-7DFC-4930-92F5-5B049F96F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889BB-EDD3-4744-A175-FE6251183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9140-AD63-4E35-9397-7990C63AEB18}" type="datetimeFigureOut">
              <a:rPr lang="lv-LV" smtClean="0"/>
              <a:t>21.05.2024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30ED89-76D3-441B-8BF9-6545855E3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4073A-54BF-4754-B53B-80BB9205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D099-1CB5-4854-BAAA-D208F545491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5385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057EB-7BFC-48EB-8026-FA37BB1D5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21679-8748-47EA-876B-97C6F52E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317F5-7B8D-4DC6-9E17-426806A0B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FA6753-84E5-4824-BC13-C4289EC7A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5C5798-76F9-4D5F-A571-702B165FDB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B2B925-513E-40D4-BBB8-F64239783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9140-AD63-4E35-9397-7990C63AEB18}" type="datetimeFigureOut">
              <a:rPr lang="lv-LV" smtClean="0"/>
              <a:t>21.05.2024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2C3890-3D34-4C78-90F0-AA51D5B04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8CAEEC-1E7F-4537-A84A-D5AD122E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D099-1CB5-4854-BAAA-D208F545491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7111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E9BE8-B1A0-40FA-8A5A-3D40F53E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817840-76E3-489D-B849-5D7730AB3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9140-AD63-4E35-9397-7990C63AEB18}" type="datetimeFigureOut">
              <a:rPr lang="lv-LV" smtClean="0"/>
              <a:t>21.05.2024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BBC016-5734-46DC-8963-90E5F781B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D289F2-0815-468A-B90F-A3A01FD5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D099-1CB5-4854-BAAA-D208F545491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1714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0B3D4E-6DA5-476F-BD36-DBFEB27D6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9140-AD63-4E35-9397-7990C63AEB18}" type="datetimeFigureOut">
              <a:rPr lang="lv-LV" smtClean="0"/>
              <a:t>21.05.2024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B2CD54-6F4B-4765-A77A-E7F1EBE2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62FB1-B157-456D-9A1C-1F000CD17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D099-1CB5-4854-BAAA-D208F545491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2665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B8F7D-19CF-4582-8980-CDB3758BE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8B821-F73B-4E73-B832-BAD561E59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48F3D-BF29-4761-B87C-35ABE5EA7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43A48B-D6F1-42EB-81B3-4F3FBCA13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9140-AD63-4E35-9397-7990C63AEB18}" type="datetimeFigureOut">
              <a:rPr lang="lv-LV" smtClean="0"/>
              <a:t>21.05.2024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462ED-C17C-4CCA-B00C-BB31CF56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9689C-EC3E-451E-8FF3-A6CA7AFC4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D099-1CB5-4854-BAAA-D208F545491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146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EFE91-D31D-4326-8437-39FD900FF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93D775-CAE4-47D4-873E-16ECDB9BB0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C5B346-C8DC-42B5-9284-05CE7CE59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021F0-C899-4330-A1DF-4FA8914DA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9140-AD63-4E35-9397-7990C63AEB18}" type="datetimeFigureOut">
              <a:rPr lang="lv-LV" smtClean="0"/>
              <a:t>21.05.2024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1F3A7-4815-4BA1-AE01-67AACA057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038FC-4034-499C-9846-209102C4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D099-1CB5-4854-BAAA-D208F545491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933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64F2FD-3A61-4ABD-89AB-845460F74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537C0-DE81-4048-A6E5-DDC576430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1BC5A-D46C-4CDB-96AC-5651E2DCC6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79140-AD63-4E35-9397-7990C63AEB18}" type="datetimeFigureOut">
              <a:rPr lang="lv-LV" smtClean="0"/>
              <a:t>21.05.2024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BEE7C-69D0-457D-A1AD-BEF920775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1BC18-6CBC-4191-8C6C-D539119E2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FD099-1CB5-4854-BAAA-D208F545491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1655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seup photo of a pine cone">
            <a:extLst>
              <a:ext uri="{FF2B5EF4-FFF2-40B4-BE49-F238E27FC236}">
                <a16:creationId xmlns:a16="http://schemas.microsoft.com/office/drawing/2014/main" id="{E3782C16-CC35-B668-DC16-EFD7110757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4" r="51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16967A3-BFBE-20DA-25BD-8BBE5EDB5D5C}"/>
              </a:ext>
            </a:extLst>
          </p:cNvPr>
          <p:cNvSpPr txBox="1">
            <a:spLocks/>
          </p:cNvSpPr>
          <p:nvPr/>
        </p:nvSpPr>
        <p:spPr>
          <a:xfrm>
            <a:off x="4969352" y="1896900"/>
            <a:ext cx="6945141" cy="21294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543" indent="-228543" algn="l" defTabSz="91417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5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00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6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72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solidFill>
                  <a:srgbClr val="0067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DECARBONIZATION OF THE ECONOMY</a:t>
            </a:r>
            <a:endParaRPr lang="lv-LV" sz="4400" dirty="0">
              <a:solidFill>
                <a:srgbClr val="0067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37606B4F-45D5-6C55-94A8-3F193A212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60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ACCB3D9-B364-FF1E-C562-BAB0F4D05B1B}"/>
              </a:ext>
            </a:extLst>
          </p:cNvPr>
          <p:cNvSpPr txBox="1">
            <a:spLocks/>
          </p:cNvSpPr>
          <p:nvPr/>
        </p:nvSpPr>
        <p:spPr>
          <a:xfrm>
            <a:off x="5454443" y="856285"/>
            <a:ext cx="5798660" cy="13456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543" indent="-228543" algn="l" defTabSz="91417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5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00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6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72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cap="all" dirty="0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Latvia–France Business Forum</a:t>
            </a:r>
            <a:endParaRPr lang="en-US" sz="2400" cap="all" dirty="0">
              <a:solidFill>
                <a:srgbClr val="155452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1CF7396-EA86-8246-2EC1-6374E99F6F9E}"/>
              </a:ext>
            </a:extLst>
          </p:cNvPr>
          <p:cNvSpPr txBox="1">
            <a:spLocks/>
          </p:cNvSpPr>
          <p:nvPr/>
        </p:nvSpPr>
        <p:spPr>
          <a:xfrm>
            <a:off x="4969352" y="4818998"/>
            <a:ext cx="6382272" cy="50989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lv-LV"/>
            </a:defPPr>
            <a:lvl1pPr indent="0" algn="ctr" defTabSz="914172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cap="all">
                <a:solidFill>
                  <a:srgbClr val="5D717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629" indent="-228543" defTabSz="91417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2715" indent="-228543" defTabSz="91417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599800" indent="-228543" defTabSz="91417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6886" indent="-228543" defTabSz="91417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3972" indent="-228543" defTabSz="91417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057" indent="-228543" defTabSz="91417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143" indent="-228543" defTabSz="91417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229" indent="-228543" defTabSz="91417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lv-LV" sz="1800" dirty="0" err="1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Ministry</a:t>
            </a:r>
            <a:r>
              <a:rPr lang="lv-LV" sz="1800" dirty="0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lv-LV" sz="1800" dirty="0" err="1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lv-LV" sz="1800" dirty="0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lv-LV" sz="1800" dirty="0" err="1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climate</a:t>
            </a:r>
            <a:r>
              <a:rPr lang="lv-LV" sz="1800" dirty="0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lv-LV" sz="1800" dirty="0" err="1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  <a:r>
              <a:rPr lang="lv-LV" sz="1800" dirty="0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lv-LV" sz="1800" dirty="0" err="1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energy</a:t>
            </a:r>
            <a:r>
              <a:rPr lang="lv-LV" sz="1800" dirty="0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lv-LV" sz="1800" dirty="0" err="1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lv-LV" sz="1800" dirty="0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lv-LV" sz="1800" dirty="0" err="1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latvia</a:t>
            </a:r>
            <a:endParaRPr lang="en-US" sz="1800" b="1" dirty="0">
              <a:solidFill>
                <a:srgbClr val="15545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F62C78D-2E03-A35B-85AE-1373528A0154}"/>
              </a:ext>
            </a:extLst>
          </p:cNvPr>
          <p:cNvSpPr txBox="1">
            <a:spLocks/>
          </p:cNvSpPr>
          <p:nvPr/>
        </p:nvSpPr>
        <p:spPr>
          <a:xfrm>
            <a:off x="4969352" y="5259659"/>
            <a:ext cx="6382269" cy="49910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lv-LV"/>
            </a:defPPr>
            <a:lvl1pPr indent="0" algn="ctr" defTabSz="914172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cap="all">
                <a:solidFill>
                  <a:srgbClr val="5D717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629" indent="-228543" defTabSz="91417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2715" indent="-228543" defTabSz="91417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599800" indent="-228543" defTabSz="91417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6886" indent="-228543" defTabSz="91417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3972" indent="-228543" defTabSz="91417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057" indent="-228543" defTabSz="91417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143" indent="-228543" defTabSz="91417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229" indent="-228543" defTabSz="91417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lv-LV" sz="1800" dirty="0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Riga</a:t>
            </a:r>
            <a:r>
              <a:rPr lang="en-US" sz="1800" dirty="0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| </a:t>
            </a:r>
            <a:r>
              <a:rPr lang="lv-LV" sz="1800" dirty="0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21.05.2024.</a:t>
            </a:r>
            <a:endParaRPr lang="en-US" sz="1800" dirty="0">
              <a:solidFill>
                <a:srgbClr val="15545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28265-4904-02DF-8821-A28BBCF01AC5}"/>
              </a:ext>
            </a:extLst>
          </p:cNvPr>
          <p:cNvSpPr/>
          <p:nvPr/>
        </p:nvSpPr>
        <p:spPr>
          <a:xfrm>
            <a:off x="5793983" y="4050265"/>
            <a:ext cx="5288023" cy="45719"/>
          </a:xfrm>
          <a:custGeom>
            <a:avLst/>
            <a:gdLst>
              <a:gd name="connsiteX0" fmla="*/ 0 w 5288023"/>
              <a:gd name="connsiteY0" fmla="*/ 0 h 45719"/>
              <a:gd name="connsiteX1" fmla="*/ 5288023 w 5288023"/>
              <a:gd name="connsiteY1" fmla="*/ 0 h 45719"/>
              <a:gd name="connsiteX2" fmla="*/ 5288023 w 5288023"/>
              <a:gd name="connsiteY2" fmla="*/ 45719 h 45719"/>
              <a:gd name="connsiteX3" fmla="*/ 0 w 5288023"/>
              <a:gd name="connsiteY3" fmla="*/ 45719 h 45719"/>
              <a:gd name="connsiteX4" fmla="*/ 0 w 5288023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8023" h="45719" fill="none" extrusionOk="0">
                <a:moveTo>
                  <a:pt x="0" y="0"/>
                </a:moveTo>
                <a:cubicBezTo>
                  <a:pt x="2296959" y="111579"/>
                  <a:pt x="3752312" y="-26594"/>
                  <a:pt x="5288023" y="0"/>
                </a:cubicBezTo>
                <a:cubicBezTo>
                  <a:pt x="5286684" y="4905"/>
                  <a:pt x="5292036" y="36034"/>
                  <a:pt x="5288023" y="45719"/>
                </a:cubicBezTo>
                <a:cubicBezTo>
                  <a:pt x="3591461" y="154121"/>
                  <a:pt x="1427023" y="182493"/>
                  <a:pt x="0" y="45719"/>
                </a:cubicBezTo>
                <a:cubicBezTo>
                  <a:pt x="3189" y="31978"/>
                  <a:pt x="-894" y="18800"/>
                  <a:pt x="0" y="0"/>
                </a:cubicBezTo>
                <a:close/>
              </a:path>
              <a:path w="5288023" h="45719" stroke="0" extrusionOk="0">
                <a:moveTo>
                  <a:pt x="0" y="0"/>
                </a:moveTo>
                <a:cubicBezTo>
                  <a:pt x="1709017" y="-127719"/>
                  <a:pt x="2665688" y="-42817"/>
                  <a:pt x="5288023" y="0"/>
                </a:cubicBezTo>
                <a:cubicBezTo>
                  <a:pt x="5288123" y="5746"/>
                  <a:pt x="5286168" y="27902"/>
                  <a:pt x="5288023" y="45719"/>
                </a:cubicBezTo>
                <a:cubicBezTo>
                  <a:pt x="2955174" y="73083"/>
                  <a:pt x="2540962" y="-17138"/>
                  <a:pt x="0" y="45719"/>
                </a:cubicBezTo>
                <a:cubicBezTo>
                  <a:pt x="-871" y="30412"/>
                  <a:pt x="-420" y="2276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247840075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19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29A28-2DA9-4051-B82E-E868B0AD4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799" y="288925"/>
            <a:ext cx="10007601" cy="1325563"/>
          </a:xfrm>
        </p:spPr>
        <p:txBody>
          <a:bodyPr>
            <a:normAutofit/>
          </a:bodyPr>
          <a:lstStyle/>
          <a:p>
            <a:r>
              <a:rPr lang="en-US" b="1" cap="all" dirty="0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Energy sector in Latvia </a:t>
            </a:r>
            <a:r>
              <a:rPr lang="en-US" b="1" cap="all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Objectives</a:t>
            </a:r>
            <a:endParaRPr lang="en-US" sz="4000" b="1" cap="all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9F623D-2D38-4AD4-A32B-AA89C35F99CD}"/>
              </a:ext>
            </a:extLst>
          </p:cNvPr>
          <p:cNvCxnSpPr/>
          <p:nvPr/>
        </p:nvCxnSpPr>
        <p:spPr>
          <a:xfrm>
            <a:off x="0" y="977900"/>
            <a:ext cx="1206500" cy="0"/>
          </a:xfrm>
          <a:prstGeom prst="line">
            <a:avLst/>
          </a:prstGeom>
          <a:ln w="101600">
            <a:solidFill>
              <a:srgbClr val="155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C8FE84B5-DE47-4DE0-8B27-AA3DE08656F4}"/>
              </a:ext>
            </a:extLst>
          </p:cNvPr>
          <p:cNvSpPr/>
          <p:nvPr/>
        </p:nvSpPr>
        <p:spPr>
          <a:xfrm>
            <a:off x="1181100" y="836612"/>
            <a:ext cx="254000" cy="282568"/>
          </a:xfrm>
          <a:custGeom>
            <a:avLst/>
            <a:gdLst>
              <a:gd name="connsiteX0" fmla="*/ 0 w 254000"/>
              <a:gd name="connsiteY0" fmla="*/ 141284 h 282568"/>
              <a:gd name="connsiteX1" fmla="*/ 127000 w 254000"/>
              <a:gd name="connsiteY1" fmla="*/ 0 h 282568"/>
              <a:gd name="connsiteX2" fmla="*/ 254000 w 254000"/>
              <a:gd name="connsiteY2" fmla="*/ 141284 h 282568"/>
              <a:gd name="connsiteX3" fmla="*/ 127000 w 254000"/>
              <a:gd name="connsiteY3" fmla="*/ 282568 h 282568"/>
              <a:gd name="connsiteX4" fmla="*/ 0 w 254000"/>
              <a:gd name="connsiteY4" fmla="*/ 141284 h 28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00" h="282568" fill="none" extrusionOk="0">
                <a:moveTo>
                  <a:pt x="0" y="141284"/>
                </a:moveTo>
                <a:cubicBezTo>
                  <a:pt x="13659" y="64875"/>
                  <a:pt x="60301" y="-7081"/>
                  <a:pt x="127000" y="0"/>
                </a:cubicBezTo>
                <a:cubicBezTo>
                  <a:pt x="189339" y="-1195"/>
                  <a:pt x="250819" y="66250"/>
                  <a:pt x="254000" y="141284"/>
                </a:cubicBezTo>
                <a:cubicBezTo>
                  <a:pt x="252723" y="207135"/>
                  <a:pt x="191850" y="289919"/>
                  <a:pt x="127000" y="282568"/>
                </a:cubicBezTo>
                <a:cubicBezTo>
                  <a:pt x="58675" y="283584"/>
                  <a:pt x="12355" y="222284"/>
                  <a:pt x="0" y="141284"/>
                </a:cubicBezTo>
                <a:close/>
              </a:path>
              <a:path w="254000" h="282568" stroke="0" extrusionOk="0">
                <a:moveTo>
                  <a:pt x="0" y="141284"/>
                </a:moveTo>
                <a:cubicBezTo>
                  <a:pt x="-10176" y="56978"/>
                  <a:pt x="46439" y="3911"/>
                  <a:pt x="127000" y="0"/>
                </a:cubicBezTo>
                <a:cubicBezTo>
                  <a:pt x="199648" y="528"/>
                  <a:pt x="249002" y="63414"/>
                  <a:pt x="254000" y="141284"/>
                </a:cubicBezTo>
                <a:cubicBezTo>
                  <a:pt x="245111" y="227994"/>
                  <a:pt x="195952" y="289135"/>
                  <a:pt x="127000" y="282568"/>
                </a:cubicBezTo>
                <a:cubicBezTo>
                  <a:pt x="48056" y="277751"/>
                  <a:pt x="11469" y="224793"/>
                  <a:pt x="0" y="141284"/>
                </a:cubicBezTo>
                <a:close/>
              </a:path>
            </a:pathLst>
          </a:custGeom>
          <a:solidFill>
            <a:srgbClr val="FF7900"/>
          </a:solidFill>
          <a:ln w="50800">
            <a:solidFill>
              <a:srgbClr val="15545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561E3A8-5BBB-3831-55C0-1174D54032E7}"/>
              </a:ext>
            </a:extLst>
          </p:cNvPr>
          <p:cNvGrpSpPr/>
          <p:nvPr/>
        </p:nvGrpSpPr>
        <p:grpSpPr>
          <a:xfrm>
            <a:off x="935950" y="2289737"/>
            <a:ext cx="2289580" cy="2282217"/>
            <a:chOff x="1260566" y="1652810"/>
            <a:chExt cx="1680927" cy="167552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686A918-3CBD-7FB4-97DF-CE79AAC7F920}"/>
                </a:ext>
              </a:extLst>
            </p:cNvPr>
            <p:cNvSpPr/>
            <p:nvPr/>
          </p:nvSpPr>
          <p:spPr>
            <a:xfrm>
              <a:off x="1260566" y="1652810"/>
              <a:ext cx="1680927" cy="167552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" name="Graphic 40" descr="Muscular arm outline">
              <a:extLst>
                <a:ext uri="{FF2B5EF4-FFF2-40B4-BE49-F238E27FC236}">
                  <a16:creationId xmlns:a16="http://schemas.microsoft.com/office/drawing/2014/main" id="{05C0431C-ECBA-ECAC-02F3-D20628823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62099" y="1933559"/>
              <a:ext cx="1133054" cy="1133054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CECD5E9-99DA-84CB-997B-87CDFEE7CC30}"/>
              </a:ext>
            </a:extLst>
          </p:cNvPr>
          <p:cNvGrpSpPr/>
          <p:nvPr/>
        </p:nvGrpSpPr>
        <p:grpSpPr>
          <a:xfrm>
            <a:off x="4952077" y="2289737"/>
            <a:ext cx="2289580" cy="2282217"/>
            <a:chOff x="5116571" y="1652810"/>
            <a:chExt cx="1680927" cy="1675521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263E6C7-47FD-0BAD-4754-76A8C3EFF1B2}"/>
                </a:ext>
              </a:extLst>
            </p:cNvPr>
            <p:cNvSpPr/>
            <p:nvPr/>
          </p:nvSpPr>
          <p:spPr>
            <a:xfrm>
              <a:off x="5116571" y="1652810"/>
              <a:ext cx="1680927" cy="167552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4" name="Graphic 43" descr="Electric Tower with solid fill">
              <a:extLst>
                <a:ext uri="{FF2B5EF4-FFF2-40B4-BE49-F238E27FC236}">
                  <a16:creationId xmlns:a16="http://schemas.microsoft.com/office/drawing/2014/main" id="{28AB9352-F2AD-E13D-B7BA-E2CD6972C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28607" y="1933559"/>
              <a:ext cx="1133054" cy="1133054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E0B2A5D-CE30-BD6F-7BC9-63B1FB99F400}"/>
              </a:ext>
            </a:extLst>
          </p:cNvPr>
          <p:cNvGrpSpPr/>
          <p:nvPr/>
        </p:nvGrpSpPr>
        <p:grpSpPr>
          <a:xfrm>
            <a:off x="8968204" y="2289737"/>
            <a:ext cx="2289580" cy="2282217"/>
            <a:chOff x="9292820" y="1652810"/>
            <a:chExt cx="1680927" cy="167552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CBE24A0-AEA8-8060-B8B1-62BB25F9DE0D}"/>
                </a:ext>
              </a:extLst>
            </p:cNvPr>
            <p:cNvSpPr/>
            <p:nvPr/>
          </p:nvSpPr>
          <p:spPr>
            <a:xfrm>
              <a:off x="9292820" y="1652810"/>
              <a:ext cx="1680927" cy="167552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6" name="Graphic 45" descr="Handshake outline">
              <a:extLst>
                <a:ext uri="{FF2B5EF4-FFF2-40B4-BE49-F238E27FC236}">
                  <a16:creationId xmlns:a16="http://schemas.microsoft.com/office/drawing/2014/main" id="{F9D24BBD-44B1-BDE4-FA51-5FD98A664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552084" y="1980708"/>
              <a:ext cx="1170512" cy="1170512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91922B52-8DC0-59CF-A16B-4F32BF5D4C78}"/>
              </a:ext>
            </a:extLst>
          </p:cNvPr>
          <p:cNvSpPr txBox="1"/>
          <p:nvPr/>
        </p:nvSpPr>
        <p:spPr>
          <a:xfrm>
            <a:off x="397498" y="4729946"/>
            <a:ext cx="336648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1554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Energy independence and export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7272D10-A7BB-2999-C0FA-0C9A039090E2}"/>
              </a:ext>
            </a:extLst>
          </p:cNvPr>
          <p:cNvSpPr txBox="1"/>
          <p:nvPr/>
        </p:nvSpPr>
        <p:spPr>
          <a:xfrm>
            <a:off x="4413625" y="4945389"/>
            <a:ext cx="33664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1554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Effective use of our resources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4BD0A49-7762-6AEC-9686-033B4B166B0C}"/>
              </a:ext>
            </a:extLst>
          </p:cNvPr>
          <p:cNvSpPr txBox="1"/>
          <p:nvPr/>
        </p:nvSpPr>
        <p:spPr>
          <a:xfrm>
            <a:off x="8251945" y="4955103"/>
            <a:ext cx="37220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1554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Market economy and price signals</a:t>
            </a:r>
          </a:p>
        </p:txBody>
      </p:sp>
    </p:spTree>
    <p:extLst>
      <p:ext uri="{BB962C8B-B14F-4D97-AF65-F5344CB8AC3E}">
        <p14:creationId xmlns:p14="http://schemas.microsoft.com/office/powerpoint/2010/main" val="1831015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DB971-6AD4-2058-1E03-B97914532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map of europe with different colored squares&#10;&#10;Description automatically generated">
            <a:extLst>
              <a:ext uri="{FF2B5EF4-FFF2-40B4-BE49-F238E27FC236}">
                <a16:creationId xmlns:a16="http://schemas.microsoft.com/office/drawing/2014/main" id="{0241D7BD-6C37-BE8E-AC0D-AC8F52B4CE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2" y="1119180"/>
            <a:ext cx="10397863" cy="585053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8DA0DA-ACD8-11F7-C45A-C0900F10FAAE}"/>
              </a:ext>
            </a:extLst>
          </p:cNvPr>
          <p:cNvCxnSpPr/>
          <p:nvPr/>
        </p:nvCxnSpPr>
        <p:spPr>
          <a:xfrm>
            <a:off x="0" y="977900"/>
            <a:ext cx="1206500" cy="0"/>
          </a:xfrm>
          <a:prstGeom prst="line">
            <a:avLst/>
          </a:prstGeom>
          <a:ln w="101600">
            <a:solidFill>
              <a:srgbClr val="155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81B9BB18-71B7-2E3F-F930-5B95BB33BC74}"/>
              </a:ext>
            </a:extLst>
          </p:cNvPr>
          <p:cNvSpPr/>
          <p:nvPr/>
        </p:nvSpPr>
        <p:spPr>
          <a:xfrm>
            <a:off x="1181100" y="836612"/>
            <a:ext cx="254000" cy="282568"/>
          </a:xfrm>
          <a:custGeom>
            <a:avLst/>
            <a:gdLst>
              <a:gd name="connsiteX0" fmla="*/ 0 w 254000"/>
              <a:gd name="connsiteY0" fmla="*/ 141284 h 282568"/>
              <a:gd name="connsiteX1" fmla="*/ 127000 w 254000"/>
              <a:gd name="connsiteY1" fmla="*/ 0 h 282568"/>
              <a:gd name="connsiteX2" fmla="*/ 254000 w 254000"/>
              <a:gd name="connsiteY2" fmla="*/ 141284 h 282568"/>
              <a:gd name="connsiteX3" fmla="*/ 127000 w 254000"/>
              <a:gd name="connsiteY3" fmla="*/ 282568 h 282568"/>
              <a:gd name="connsiteX4" fmla="*/ 0 w 254000"/>
              <a:gd name="connsiteY4" fmla="*/ 141284 h 28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00" h="282568" fill="none" extrusionOk="0">
                <a:moveTo>
                  <a:pt x="0" y="141284"/>
                </a:moveTo>
                <a:cubicBezTo>
                  <a:pt x="13659" y="64875"/>
                  <a:pt x="60301" y="-7081"/>
                  <a:pt x="127000" y="0"/>
                </a:cubicBezTo>
                <a:cubicBezTo>
                  <a:pt x="189339" y="-1195"/>
                  <a:pt x="250819" y="66250"/>
                  <a:pt x="254000" y="141284"/>
                </a:cubicBezTo>
                <a:cubicBezTo>
                  <a:pt x="252723" y="207135"/>
                  <a:pt x="191850" y="289919"/>
                  <a:pt x="127000" y="282568"/>
                </a:cubicBezTo>
                <a:cubicBezTo>
                  <a:pt x="58675" y="283584"/>
                  <a:pt x="12355" y="222284"/>
                  <a:pt x="0" y="141284"/>
                </a:cubicBezTo>
                <a:close/>
              </a:path>
              <a:path w="254000" h="282568" stroke="0" extrusionOk="0">
                <a:moveTo>
                  <a:pt x="0" y="141284"/>
                </a:moveTo>
                <a:cubicBezTo>
                  <a:pt x="-10176" y="56978"/>
                  <a:pt x="46439" y="3911"/>
                  <a:pt x="127000" y="0"/>
                </a:cubicBezTo>
                <a:cubicBezTo>
                  <a:pt x="199648" y="528"/>
                  <a:pt x="249002" y="63414"/>
                  <a:pt x="254000" y="141284"/>
                </a:cubicBezTo>
                <a:cubicBezTo>
                  <a:pt x="245111" y="227994"/>
                  <a:pt x="195952" y="289135"/>
                  <a:pt x="127000" y="282568"/>
                </a:cubicBezTo>
                <a:cubicBezTo>
                  <a:pt x="48056" y="277751"/>
                  <a:pt x="11469" y="224793"/>
                  <a:pt x="0" y="141284"/>
                </a:cubicBezTo>
                <a:close/>
              </a:path>
            </a:pathLst>
          </a:custGeom>
          <a:solidFill>
            <a:srgbClr val="FF7900"/>
          </a:solidFill>
          <a:ln w="50800">
            <a:solidFill>
              <a:srgbClr val="15545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269E3D-75E4-96D3-2FF1-D8B99E30D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954" y="461706"/>
            <a:ext cx="9729177" cy="887496"/>
          </a:xfrm>
        </p:spPr>
        <p:txBody>
          <a:bodyPr>
            <a:noAutofit/>
          </a:bodyPr>
          <a:lstStyle/>
          <a:p>
            <a:pPr algn="just"/>
            <a:r>
              <a:rPr lang="lv-LV" sz="2800" b="1" cap="all" dirty="0" err="1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Share</a:t>
            </a:r>
            <a:r>
              <a:rPr lang="lv-LV" sz="2800" b="1" cap="all" dirty="0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lv-LV" sz="2800" b="1" cap="all" dirty="0" err="1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lv-LV" sz="2800" b="1" cap="all" dirty="0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lv-LV" sz="2800" b="1" cap="all" dirty="0" err="1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renewable</a:t>
            </a:r>
            <a:r>
              <a:rPr lang="lv-LV" sz="2800" b="1" cap="all" dirty="0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lv-LV" sz="2800" b="1" cap="all" dirty="0" err="1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electricity</a:t>
            </a:r>
            <a:r>
              <a:rPr lang="lv-LV" sz="2800" b="1" cap="all" dirty="0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lv-LV" sz="2800" b="1" cap="all" dirty="0" err="1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lv-LV" sz="2800" b="1" cap="all" dirty="0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lv-LV" sz="2800" b="1" cap="all" dirty="0" err="1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Europe</a:t>
            </a:r>
            <a:endParaRPr lang="lv-LV" sz="2800" dirty="0">
              <a:solidFill>
                <a:srgbClr val="FF79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Isosceles Triangle 53">
            <a:extLst>
              <a:ext uri="{FF2B5EF4-FFF2-40B4-BE49-F238E27FC236}">
                <a16:creationId xmlns:a16="http://schemas.microsoft.com/office/drawing/2014/main" id="{61B9920A-40EE-4F6D-B016-5411ADA2B9EA}"/>
              </a:ext>
            </a:extLst>
          </p:cNvPr>
          <p:cNvSpPr/>
          <p:nvPr/>
        </p:nvSpPr>
        <p:spPr>
          <a:xfrm rot="5400000">
            <a:off x="447647" y="3667445"/>
            <a:ext cx="4372031" cy="847725"/>
          </a:xfrm>
          <a:solidFill>
            <a:schemeClr val="bg2">
              <a:lumMod val="90000"/>
            </a:schemeClr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400" b="1" cap="all">
              <a:solidFill>
                <a:srgbClr val="15545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6376C02-D500-1A6B-9A44-8C4DB8F5F7D3}"/>
              </a:ext>
            </a:extLst>
          </p:cNvPr>
          <p:cNvCxnSpPr/>
          <p:nvPr/>
        </p:nvCxnSpPr>
        <p:spPr>
          <a:xfrm>
            <a:off x="0" y="977900"/>
            <a:ext cx="1206500" cy="0"/>
          </a:xfrm>
          <a:prstGeom prst="line">
            <a:avLst/>
          </a:prstGeom>
          <a:ln w="101600">
            <a:solidFill>
              <a:srgbClr val="155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1CF38F3E-C378-4F49-DF67-BC55CC31DB2B}"/>
              </a:ext>
            </a:extLst>
          </p:cNvPr>
          <p:cNvSpPr/>
          <p:nvPr/>
        </p:nvSpPr>
        <p:spPr>
          <a:xfrm>
            <a:off x="1181100" y="836612"/>
            <a:ext cx="254000" cy="282568"/>
          </a:xfrm>
          <a:custGeom>
            <a:avLst/>
            <a:gdLst>
              <a:gd name="connsiteX0" fmla="*/ 0 w 254000"/>
              <a:gd name="connsiteY0" fmla="*/ 141284 h 282568"/>
              <a:gd name="connsiteX1" fmla="*/ 127000 w 254000"/>
              <a:gd name="connsiteY1" fmla="*/ 0 h 282568"/>
              <a:gd name="connsiteX2" fmla="*/ 254000 w 254000"/>
              <a:gd name="connsiteY2" fmla="*/ 141284 h 282568"/>
              <a:gd name="connsiteX3" fmla="*/ 127000 w 254000"/>
              <a:gd name="connsiteY3" fmla="*/ 282568 h 282568"/>
              <a:gd name="connsiteX4" fmla="*/ 0 w 254000"/>
              <a:gd name="connsiteY4" fmla="*/ 141284 h 28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00" h="282568" fill="none" extrusionOk="0">
                <a:moveTo>
                  <a:pt x="0" y="141284"/>
                </a:moveTo>
                <a:cubicBezTo>
                  <a:pt x="13659" y="64875"/>
                  <a:pt x="60301" y="-7081"/>
                  <a:pt x="127000" y="0"/>
                </a:cubicBezTo>
                <a:cubicBezTo>
                  <a:pt x="189339" y="-1195"/>
                  <a:pt x="250819" y="66250"/>
                  <a:pt x="254000" y="141284"/>
                </a:cubicBezTo>
                <a:cubicBezTo>
                  <a:pt x="252723" y="207135"/>
                  <a:pt x="191850" y="289919"/>
                  <a:pt x="127000" y="282568"/>
                </a:cubicBezTo>
                <a:cubicBezTo>
                  <a:pt x="58675" y="283584"/>
                  <a:pt x="12355" y="222284"/>
                  <a:pt x="0" y="141284"/>
                </a:cubicBezTo>
                <a:close/>
              </a:path>
              <a:path w="254000" h="282568" stroke="0" extrusionOk="0">
                <a:moveTo>
                  <a:pt x="0" y="141284"/>
                </a:moveTo>
                <a:cubicBezTo>
                  <a:pt x="-10176" y="56978"/>
                  <a:pt x="46439" y="3911"/>
                  <a:pt x="127000" y="0"/>
                </a:cubicBezTo>
                <a:cubicBezTo>
                  <a:pt x="199648" y="528"/>
                  <a:pt x="249002" y="63414"/>
                  <a:pt x="254000" y="141284"/>
                </a:cubicBezTo>
                <a:cubicBezTo>
                  <a:pt x="245111" y="227994"/>
                  <a:pt x="195952" y="289135"/>
                  <a:pt x="127000" y="282568"/>
                </a:cubicBezTo>
                <a:cubicBezTo>
                  <a:pt x="48056" y="277751"/>
                  <a:pt x="11469" y="224793"/>
                  <a:pt x="0" y="141284"/>
                </a:cubicBezTo>
                <a:close/>
              </a:path>
            </a:pathLst>
          </a:custGeom>
          <a:solidFill>
            <a:srgbClr val="FF7900"/>
          </a:solidFill>
          <a:ln w="50800">
            <a:solidFill>
              <a:srgbClr val="15545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8464288-5A59-1DFD-5402-0708BECF6011}"/>
              </a:ext>
            </a:extLst>
          </p:cNvPr>
          <p:cNvSpPr txBox="1"/>
          <p:nvPr/>
        </p:nvSpPr>
        <p:spPr>
          <a:xfrm>
            <a:off x="9904627" y="6223511"/>
            <a:ext cx="2059830" cy="216684"/>
          </a:xfrm>
          <a:custGeom>
            <a:avLst/>
            <a:gdLst>
              <a:gd name="connsiteX0" fmla="*/ 0 w 2059830"/>
              <a:gd name="connsiteY0" fmla="*/ 0 h 216684"/>
              <a:gd name="connsiteX1" fmla="*/ 2059830 w 2059830"/>
              <a:gd name="connsiteY1" fmla="*/ 0 h 216684"/>
              <a:gd name="connsiteX2" fmla="*/ 2059830 w 2059830"/>
              <a:gd name="connsiteY2" fmla="*/ 216684 h 216684"/>
              <a:gd name="connsiteX3" fmla="*/ 0 w 2059830"/>
              <a:gd name="connsiteY3" fmla="*/ 216684 h 216684"/>
              <a:gd name="connsiteX4" fmla="*/ 0 w 2059830"/>
              <a:gd name="connsiteY4" fmla="*/ 0 h 21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9830" h="216684" fill="none" extrusionOk="0">
                <a:moveTo>
                  <a:pt x="0" y="0"/>
                </a:moveTo>
                <a:cubicBezTo>
                  <a:pt x="451473" y="-86956"/>
                  <a:pt x="1385911" y="-19116"/>
                  <a:pt x="2059830" y="0"/>
                </a:cubicBezTo>
                <a:cubicBezTo>
                  <a:pt x="2042320" y="75080"/>
                  <a:pt x="2050938" y="194042"/>
                  <a:pt x="2059830" y="216684"/>
                </a:cubicBezTo>
                <a:cubicBezTo>
                  <a:pt x="1823695" y="136992"/>
                  <a:pt x="659645" y="210557"/>
                  <a:pt x="0" y="216684"/>
                </a:cubicBezTo>
                <a:cubicBezTo>
                  <a:pt x="17705" y="180737"/>
                  <a:pt x="-7912" y="27628"/>
                  <a:pt x="0" y="0"/>
                </a:cubicBezTo>
                <a:close/>
              </a:path>
              <a:path w="2059830" h="216684" stroke="0" extrusionOk="0">
                <a:moveTo>
                  <a:pt x="0" y="0"/>
                </a:moveTo>
                <a:cubicBezTo>
                  <a:pt x="230069" y="58260"/>
                  <a:pt x="1640579" y="-159265"/>
                  <a:pt x="2059830" y="0"/>
                </a:cubicBezTo>
                <a:cubicBezTo>
                  <a:pt x="2052758" y="95385"/>
                  <a:pt x="2046570" y="179074"/>
                  <a:pt x="2059830" y="216684"/>
                </a:cubicBezTo>
                <a:cubicBezTo>
                  <a:pt x="1741871" y="153467"/>
                  <a:pt x="767339" y="314099"/>
                  <a:pt x="0" y="216684"/>
                </a:cubicBezTo>
                <a:cubicBezTo>
                  <a:pt x="9133" y="117759"/>
                  <a:pt x="-10362" y="96728"/>
                  <a:pt x="0" y="0"/>
                </a:cubicBezTo>
                <a:close/>
              </a:path>
            </a:pathLst>
          </a:custGeom>
          <a:solidFill>
            <a:srgbClr val="155452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429369306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v-LV"/>
            </a:defPPr>
            <a:lvl1pPr algn="ctr">
              <a:defRPr sz="2800" b="1" cap="all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lv-LV" sz="900" dirty="0" err="1"/>
              <a:t>Source</a:t>
            </a:r>
            <a:r>
              <a:rPr lang="lv-LV" sz="900" dirty="0"/>
              <a:t>: 2022,  </a:t>
            </a:r>
            <a:r>
              <a:rPr lang="lv-LV" sz="900" dirty="0" err="1"/>
              <a:t>Eurostat</a:t>
            </a:r>
            <a:endParaRPr lang="lv-LV" sz="9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BE36EE5-E632-A22A-74C9-C8AD5141ABF6}"/>
              </a:ext>
            </a:extLst>
          </p:cNvPr>
          <p:cNvSpPr txBox="1"/>
          <p:nvPr/>
        </p:nvSpPr>
        <p:spPr>
          <a:xfrm>
            <a:off x="3894621" y="4310391"/>
            <a:ext cx="572269" cy="240862"/>
          </a:xfrm>
          <a:custGeom>
            <a:avLst/>
            <a:gdLst>
              <a:gd name="connsiteX0" fmla="*/ 0 w 572269"/>
              <a:gd name="connsiteY0" fmla="*/ 0 h 240862"/>
              <a:gd name="connsiteX1" fmla="*/ 572269 w 572269"/>
              <a:gd name="connsiteY1" fmla="*/ 0 h 240862"/>
              <a:gd name="connsiteX2" fmla="*/ 572269 w 572269"/>
              <a:gd name="connsiteY2" fmla="*/ 240862 h 240862"/>
              <a:gd name="connsiteX3" fmla="*/ 0 w 572269"/>
              <a:gd name="connsiteY3" fmla="*/ 240862 h 240862"/>
              <a:gd name="connsiteX4" fmla="*/ 0 w 572269"/>
              <a:gd name="connsiteY4" fmla="*/ 0 h 24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269" h="240862" fill="none" extrusionOk="0">
                <a:moveTo>
                  <a:pt x="0" y="0"/>
                </a:moveTo>
                <a:cubicBezTo>
                  <a:pt x="97804" y="45851"/>
                  <a:pt x="381992" y="-32102"/>
                  <a:pt x="572269" y="0"/>
                </a:cubicBezTo>
                <a:cubicBezTo>
                  <a:pt x="568071" y="91460"/>
                  <a:pt x="559809" y="133090"/>
                  <a:pt x="572269" y="240862"/>
                </a:cubicBezTo>
                <a:cubicBezTo>
                  <a:pt x="419464" y="192700"/>
                  <a:pt x="211831" y="228767"/>
                  <a:pt x="0" y="240862"/>
                </a:cubicBezTo>
                <a:cubicBezTo>
                  <a:pt x="-17386" y="213582"/>
                  <a:pt x="-16174" y="72429"/>
                  <a:pt x="0" y="0"/>
                </a:cubicBezTo>
                <a:close/>
              </a:path>
              <a:path w="572269" h="240862" stroke="0" extrusionOk="0">
                <a:moveTo>
                  <a:pt x="0" y="0"/>
                </a:moveTo>
                <a:cubicBezTo>
                  <a:pt x="232127" y="23739"/>
                  <a:pt x="484988" y="-24470"/>
                  <a:pt x="572269" y="0"/>
                </a:cubicBezTo>
                <a:cubicBezTo>
                  <a:pt x="554253" y="94704"/>
                  <a:pt x="586775" y="180079"/>
                  <a:pt x="572269" y="240862"/>
                </a:cubicBezTo>
                <a:cubicBezTo>
                  <a:pt x="351373" y="236257"/>
                  <a:pt x="114843" y="193114"/>
                  <a:pt x="0" y="240862"/>
                </a:cubicBezTo>
                <a:cubicBezTo>
                  <a:pt x="-18512" y="170599"/>
                  <a:pt x="-1186" y="93654"/>
                  <a:pt x="0" y="0"/>
                </a:cubicBezTo>
                <a:close/>
              </a:path>
            </a:pathLst>
          </a:custGeom>
          <a:solidFill>
            <a:srgbClr val="155452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429369306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v-LV"/>
            </a:defPPr>
            <a:lvl1pPr algn="ctr">
              <a:defRPr sz="2800" b="1" cap="all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lv-LV" sz="1400" dirty="0"/>
              <a:t>40%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BEE45E-F9AB-F7DF-5FE6-053FB0A53579}"/>
              </a:ext>
            </a:extLst>
          </p:cNvPr>
          <p:cNvSpPr txBox="1"/>
          <p:nvPr/>
        </p:nvSpPr>
        <p:spPr>
          <a:xfrm>
            <a:off x="6024145" y="5580289"/>
            <a:ext cx="577677" cy="181738"/>
          </a:xfrm>
          <a:custGeom>
            <a:avLst/>
            <a:gdLst>
              <a:gd name="connsiteX0" fmla="*/ 0 w 577677"/>
              <a:gd name="connsiteY0" fmla="*/ 0 h 181738"/>
              <a:gd name="connsiteX1" fmla="*/ 577677 w 577677"/>
              <a:gd name="connsiteY1" fmla="*/ 0 h 181738"/>
              <a:gd name="connsiteX2" fmla="*/ 577677 w 577677"/>
              <a:gd name="connsiteY2" fmla="*/ 181738 h 181738"/>
              <a:gd name="connsiteX3" fmla="*/ 0 w 577677"/>
              <a:gd name="connsiteY3" fmla="*/ 181738 h 181738"/>
              <a:gd name="connsiteX4" fmla="*/ 0 w 577677"/>
              <a:gd name="connsiteY4" fmla="*/ 0 h 18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677" h="181738" fill="none" extrusionOk="0">
                <a:moveTo>
                  <a:pt x="0" y="0"/>
                </a:moveTo>
                <a:cubicBezTo>
                  <a:pt x="232071" y="11212"/>
                  <a:pt x="320879" y="34889"/>
                  <a:pt x="577677" y="0"/>
                </a:cubicBezTo>
                <a:cubicBezTo>
                  <a:pt x="565233" y="28833"/>
                  <a:pt x="593046" y="103192"/>
                  <a:pt x="577677" y="181738"/>
                </a:cubicBezTo>
                <a:cubicBezTo>
                  <a:pt x="407507" y="143108"/>
                  <a:pt x="136992" y="184998"/>
                  <a:pt x="0" y="181738"/>
                </a:cubicBezTo>
                <a:cubicBezTo>
                  <a:pt x="-2833" y="126718"/>
                  <a:pt x="4199" y="80938"/>
                  <a:pt x="0" y="0"/>
                </a:cubicBezTo>
                <a:close/>
              </a:path>
              <a:path w="577677" h="181738" stroke="0" extrusionOk="0">
                <a:moveTo>
                  <a:pt x="0" y="0"/>
                </a:moveTo>
                <a:cubicBezTo>
                  <a:pt x="153679" y="4900"/>
                  <a:pt x="349125" y="27492"/>
                  <a:pt x="577677" y="0"/>
                </a:cubicBezTo>
                <a:cubicBezTo>
                  <a:pt x="580925" y="61925"/>
                  <a:pt x="563500" y="116495"/>
                  <a:pt x="577677" y="181738"/>
                </a:cubicBezTo>
                <a:cubicBezTo>
                  <a:pt x="295250" y="181570"/>
                  <a:pt x="187163" y="135265"/>
                  <a:pt x="0" y="181738"/>
                </a:cubicBezTo>
                <a:cubicBezTo>
                  <a:pt x="807" y="91931"/>
                  <a:pt x="9479" y="19153"/>
                  <a:pt x="0" y="0"/>
                </a:cubicBezTo>
                <a:close/>
              </a:path>
            </a:pathLst>
          </a:custGeom>
          <a:solidFill>
            <a:srgbClr val="155452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429369306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v-LV"/>
            </a:defPPr>
            <a:lvl1pPr algn="ctr">
              <a:defRPr sz="2800" b="1" cap="all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lv-LV" sz="1400" dirty="0"/>
              <a:t>20%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50E41B-F841-E9EB-C22C-A85E8552820F}"/>
              </a:ext>
            </a:extLst>
          </p:cNvPr>
          <p:cNvSpPr txBox="1"/>
          <p:nvPr/>
        </p:nvSpPr>
        <p:spPr>
          <a:xfrm>
            <a:off x="4885544" y="2728361"/>
            <a:ext cx="724135" cy="232224"/>
          </a:xfrm>
          <a:custGeom>
            <a:avLst/>
            <a:gdLst>
              <a:gd name="connsiteX0" fmla="*/ 0 w 724135"/>
              <a:gd name="connsiteY0" fmla="*/ 0 h 232224"/>
              <a:gd name="connsiteX1" fmla="*/ 724135 w 724135"/>
              <a:gd name="connsiteY1" fmla="*/ 0 h 232224"/>
              <a:gd name="connsiteX2" fmla="*/ 724135 w 724135"/>
              <a:gd name="connsiteY2" fmla="*/ 232224 h 232224"/>
              <a:gd name="connsiteX3" fmla="*/ 0 w 724135"/>
              <a:gd name="connsiteY3" fmla="*/ 232224 h 232224"/>
              <a:gd name="connsiteX4" fmla="*/ 0 w 724135"/>
              <a:gd name="connsiteY4" fmla="*/ 0 h 23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135" h="232224" fill="none" extrusionOk="0">
                <a:moveTo>
                  <a:pt x="0" y="0"/>
                </a:moveTo>
                <a:cubicBezTo>
                  <a:pt x="288906" y="-60830"/>
                  <a:pt x="568093" y="60034"/>
                  <a:pt x="724135" y="0"/>
                </a:cubicBezTo>
                <a:cubicBezTo>
                  <a:pt x="708963" y="95742"/>
                  <a:pt x="743212" y="124003"/>
                  <a:pt x="724135" y="232224"/>
                </a:cubicBezTo>
                <a:cubicBezTo>
                  <a:pt x="398315" y="216106"/>
                  <a:pt x="197106" y="173528"/>
                  <a:pt x="0" y="232224"/>
                </a:cubicBezTo>
                <a:cubicBezTo>
                  <a:pt x="12416" y="128269"/>
                  <a:pt x="10583" y="51703"/>
                  <a:pt x="0" y="0"/>
                </a:cubicBezTo>
                <a:close/>
              </a:path>
              <a:path w="724135" h="232224" stroke="0" extrusionOk="0">
                <a:moveTo>
                  <a:pt x="0" y="0"/>
                </a:moveTo>
                <a:cubicBezTo>
                  <a:pt x="343802" y="-55811"/>
                  <a:pt x="372822" y="-46848"/>
                  <a:pt x="724135" y="0"/>
                </a:cubicBezTo>
                <a:cubicBezTo>
                  <a:pt x="717075" y="43333"/>
                  <a:pt x="723294" y="186033"/>
                  <a:pt x="724135" y="232224"/>
                </a:cubicBezTo>
                <a:cubicBezTo>
                  <a:pt x="519519" y="173149"/>
                  <a:pt x="208626" y="177130"/>
                  <a:pt x="0" y="232224"/>
                </a:cubicBezTo>
                <a:cubicBezTo>
                  <a:pt x="-14542" y="141288"/>
                  <a:pt x="9623" y="53148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381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429369306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v-LV"/>
            </a:defPPr>
            <a:lvl1pPr algn="ctr">
              <a:defRPr sz="2800" b="1" cap="all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lv-LV" sz="1400" dirty="0"/>
              <a:t>83%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F5F9E2-5609-2804-2F50-1CAC99E87FAA}"/>
              </a:ext>
            </a:extLst>
          </p:cNvPr>
          <p:cNvSpPr txBox="1"/>
          <p:nvPr/>
        </p:nvSpPr>
        <p:spPr>
          <a:xfrm>
            <a:off x="6024145" y="5324209"/>
            <a:ext cx="577677" cy="197090"/>
          </a:xfrm>
          <a:custGeom>
            <a:avLst/>
            <a:gdLst>
              <a:gd name="connsiteX0" fmla="*/ 0 w 577677"/>
              <a:gd name="connsiteY0" fmla="*/ 0 h 197090"/>
              <a:gd name="connsiteX1" fmla="*/ 577677 w 577677"/>
              <a:gd name="connsiteY1" fmla="*/ 0 h 197090"/>
              <a:gd name="connsiteX2" fmla="*/ 577677 w 577677"/>
              <a:gd name="connsiteY2" fmla="*/ 197090 h 197090"/>
              <a:gd name="connsiteX3" fmla="*/ 0 w 577677"/>
              <a:gd name="connsiteY3" fmla="*/ 197090 h 197090"/>
              <a:gd name="connsiteX4" fmla="*/ 0 w 577677"/>
              <a:gd name="connsiteY4" fmla="*/ 0 h 19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677" h="197090" fill="none" extrusionOk="0">
                <a:moveTo>
                  <a:pt x="0" y="0"/>
                </a:moveTo>
                <a:cubicBezTo>
                  <a:pt x="232071" y="11212"/>
                  <a:pt x="320879" y="34889"/>
                  <a:pt x="577677" y="0"/>
                </a:cubicBezTo>
                <a:cubicBezTo>
                  <a:pt x="587086" y="62201"/>
                  <a:pt x="577676" y="133533"/>
                  <a:pt x="577677" y="197090"/>
                </a:cubicBezTo>
                <a:cubicBezTo>
                  <a:pt x="407507" y="158460"/>
                  <a:pt x="136992" y="200350"/>
                  <a:pt x="0" y="197090"/>
                </a:cubicBezTo>
                <a:cubicBezTo>
                  <a:pt x="-7123" y="152792"/>
                  <a:pt x="-16058" y="40815"/>
                  <a:pt x="0" y="0"/>
                </a:cubicBezTo>
                <a:close/>
              </a:path>
              <a:path w="577677" h="197090" stroke="0" extrusionOk="0">
                <a:moveTo>
                  <a:pt x="0" y="0"/>
                </a:moveTo>
                <a:cubicBezTo>
                  <a:pt x="153679" y="4900"/>
                  <a:pt x="349125" y="27492"/>
                  <a:pt x="577677" y="0"/>
                </a:cubicBezTo>
                <a:cubicBezTo>
                  <a:pt x="579190" y="41016"/>
                  <a:pt x="579432" y="106206"/>
                  <a:pt x="577677" y="197090"/>
                </a:cubicBezTo>
                <a:cubicBezTo>
                  <a:pt x="295250" y="196922"/>
                  <a:pt x="187163" y="150617"/>
                  <a:pt x="0" y="197090"/>
                </a:cubicBezTo>
                <a:cubicBezTo>
                  <a:pt x="-6851" y="167747"/>
                  <a:pt x="4745" y="19928"/>
                  <a:pt x="0" y="0"/>
                </a:cubicBezTo>
                <a:close/>
              </a:path>
            </a:pathLst>
          </a:custGeom>
          <a:solidFill>
            <a:srgbClr val="155452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429369306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v-LV"/>
            </a:defPPr>
            <a:lvl1pPr algn="ctr">
              <a:defRPr sz="2800" b="1" cap="all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lv-LV" sz="1400" dirty="0"/>
              <a:t>44%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B175B8-02A6-963D-2F6C-7B798DB27FA0}"/>
              </a:ext>
            </a:extLst>
          </p:cNvPr>
          <p:cNvSpPr txBox="1"/>
          <p:nvPr/>
        </p:nvSpPr>
        <p:spPr>
          <a:xfrm>
            <a:off x="6061402" y="3342473"/>
            <a:ext cx="586285" cy="211523"/>
          </a:xfrm>
          <a:custGeom>
            <a:avLst/>
            <a:gdLst>
              <a:gd name="connsiteX0" fmla="*/ 0 w 586285"/>
              <a:gd name="connsiteY0" fmla="*/ 0 h 211523"/>
              <a:gd name="connsiteX1" fmla="*/ 586285 w 586285"/>
              <a:gd name="connsiteY1" fmla="*/ 0 h 211523"/>
              <a:gd name="connsiteX2" fmla="*/ 586285 w 586285"/>
              <a:gd name="connsiteY2" fmla="*/ 211523 h 211523"/>
              <a:gd name="connsiteX3" fmla="*/ 0 w 586285"/>
              <a:gd name="connsiteY3" fmla="*/ 211523 h 211523"/>
              <a:gd name="connsiteX4" fmla="*/ 0 w 586285"/>
              <a:gd name="connsiteY4" fmla="*/ 0 h 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285" h="211523" fill="none" extrusionOk="0">
                <a:moveTo>
                  <a:pt x="0" y="0"/>
                </a:moveTo>
                <a:cubicBezTo>
                  <a:pt x="113371" y="-43600"/>
                  <a:pt x="506033" y="-34311"/>
                  <a:pt x="586285" y="0"/>
                </a:cubicBezTo>
                <a:cubicBezTo>
                  <a:pt x="574764" y="105096"/>
                  <a:pt x="567590" y="119540"/>
                  <a:pt x="586285" y="211523"/>
                </a:cubicBezTo>
                <a:cubicBezTo>
                  <a:pt x="422845" y="170098"/>
                  <a:pt x="158126" y="182268"/>
                  <a:pt x="0" y="211523"/>
                </a:cubicBezTo>
                <a:cubicBezTo>
                  <a:pt x="-4786" y="188450"/>
                  <a:pt x="371" y="97498"/>
                  <a:pt x="0" y="0"/>
                </a:cubicBezTo>
                <a:close/>
              </a:path>
              <a:path w="586285" h="211523" stroke="0" extrusionOk="0">
                <a:moveTo>
                  <a:pt x="0" y="0"/>
                </a:moveTo>
                <a:cubicBezTo>
                  <a:pt x="97902" y="47717"/>
                  <a:pt x="515977" y="-14935"/>
                  <a:pt x="586285" y="0"/>
                </a:cubicBezTo>
                <a:cubicBezTo>
                  <a:pt x="591457" y="22755"/>
                  <a:pt x="583357" y="181069"/>
                  <a:pt x="586285" y="211523"/>
                </a:cubicBezTo>
                <a:cubicBezTo>
                  <a:pt x="331769" y="246683"/>
                  <a:pt x="133721" y="247454"/>
                  <a:pt x="0" y="211523"/>
                </a:cubicBezTo>
                <a:cubicBezTo>
                  <a:pt x="13475" y="166286"/>
                  <a:pt x="7301" y="101298"/>
                  <a:pt x="0" y="0"/>
                </a:cubicBezTo>
                <a:close/>
              </a:path>
            </a:pathLst>
          </a:custGeom>
          <a:solidFill>
            <a:srgbClr val="155452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429369306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v-LV"/>
            </a:defPPr>
            <a:lvl1pPr algn="ctr">
              <a:defRPr sz="2800" b="1" cap="all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lv-LV" sz="1400" dirty="0"/>
              <a:t>29%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1E8B6B-8CD4-33D8-FD91-B722E8E8C9FA}"/>
              </a:ext>
            </a:extLst>
          </p:cNvPr>
          <p:cNvSpPr txBox="1"/>
          <p:nvPr/>
        </p:nvSpPr>
        <p:spPr>
          <a:xfrm>
            <a:off x="4401083" y="3779501"/>
            <a:ext cx="586285" cy="264944"/>
          </a:xfrm>
          <a:custGeom>
            <a:avLst/>
            <a:gdLst>
              <a:gd name="connsiteX0" fmla="*/ 0 w 586285"/>
              <a:gd name="connsiteY0" fmla="*/ 0 h 264944"/>
              <a:gd name="connsiteX1" fmla="*/ 586285 w 586285"/>
              <a:gd name="connsiteY1" fmla="*/ 0 h 264944"/>
              <a:gd name="connsiteX2" fmla="*/ 586285 w 586285"/>
              <a:gd name="connsiteY2" fmla="*/ 264944 h 264944"/>
              <a:gd name="connsiteX3" fmla="*/ 0 w 586285"/>
              <a:gd name="connsiteY3" fmla="*/ 264944 h 264944"/>
              <a:gd name="connsiteX4" fmla="*/ 0 w 586285"/>
              <a:gd name="connsiteY4" fmla="*/ 0 h 26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285" h="264944" fill="none" extrusionOk="0">
                <a:moveTo>
                  <a:pt x="0" y="0"/>
                </a:moveTo>
                <a:cubicBezTo>
                  <a:pt x="113371" y="-43600"/>
                  <a:pt x="506033" y="-34311"/>
                  <a:pt x="586285" y="0"/>
                </a:cubicBezTo>
                <a:cubicBezTo>
                  <a:pt x="579308" y="48232"/>
                  <a:pt x="562532" y="136103"/>
                  <a:pt x="586285" y="264944"/>
                </a:cubicBezTo>
                <a:cubicBezTo>
                  <a:pt x="422845" y="223519"/>
                  <a:pt x="158126" y="235689"/>
                  <a:pt x="0" y="264944"/>
                </a:cubicBezTo>
                <a:cubicBezTo>
                  <a:pt x="3697" y="146605"/>
                  <a:pt x="3007" y="85262"/>
                  <a:pt x="0" y="0"/>
                </a:cubicBezTo>
                <a:close/>
              </a:path>
              <a:path w="586285" h="264944" stroke="0" extrusionOk="0">
                <a:moveTo>
                  <a:pt x="0" y="0"/>
                </a:moveTo>
                <a:cubicBezTo>
                  <a:pt x="97902" y="47717"/>
                  <a:pt x="515977" y="-14935"/>
                  <a:pt x="586285" y="0"/>
                </a:cubicBezTo>
                <a:cubicBezTo>
                  <a:pt x="570364" y="91075"/>
                  <a:pt x="572151" y="133368"/>
                  <a:pt x="586285" y="264944"/>
                </a:cubicBezTo>
                <a:cubicBezTo>
                  <a:pt x="331769" y="300104"/>
                  <a:pt x="133721" y="300875"/>
                  <a:pt x="0" y="264944"/>
                </a:cubicBezTo>
                <a:cubicBezTo>
                  <a:pt x="20550" y="197581"/>
                  <a:pt x="23532" y="90509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381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429369306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v-LV"/>
            </a:defPPr>
            <a:lvl1pPr algn="ctr">
              <a:defRPr sz="2800" b="1" cap="all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lv-LV" sz="1400" dirty="0"/>
              <a:t>77%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B6E845-C206-BF69-7765-48D090499261}"/>
              </a:ext>
            </a:extLst>
          </p:cNvPr>
          <p:cNvSpPr txBox="1"/>
          <p:nvPr/>
        </p:nvSpPr>
        <p:spPr>
          <a:xfrm>
            <a:off x="4602870" y="4369415"/>
            <a:ext cx="572269" cy="250871"/>
          </a:xfrm>
          <a:custGeom>
            <a:avLst/>
            <a:gdLst>
              <a:gd name="connsiteX0" fmla="*/ 0 w 572269"/>
              <a:gd name="connsiteY0" fmla="*/ 0 h 250871"/>
              <a:gd name="connsiteX1" fmla="*/ 572269 w 572269"/>
              <a:gd name="connsiteY1" fmla="*/ 0 h 250871"/>
              <a:gd name="connsiteX2" fmla="*/ 572269 w 572269"/>
              <a:gd name="connsiteY2" fmla="*/ 250871 h 250871"/>
              <a:gd name="connsiteX3" fmla="*/ 0 w 572269"/>
              <a:gd name="connsiteY3" fmla="*/ 250871 h 250871"/>
              <a:gd name="connsiteX4" fmla="*/ 0 w 572269"/>
              <a:gd name="connsiteY4" fmla="*/ 0 h 25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269" h="250871" fill="none" extrusionOk="0">
                <a:moveTo>
                  <a:pt x="0" y="0"/>
                </a:moveTo>
                <a:cubicBezTo>
                  <a:pt x="97804" y="45851"/>
                  <a:pt x="381992" y="-32102"/>
                  <a:pt x="572269" y="0"/>
                </a:cubicBezTo>
                <a:cubicBezTo>
                  <a:pt x="564925" y="118124"/>
                  <a:pt x="583547" y="141986"/>
                  <a:pt x="572269" y="250871"/>
                </a:cubicBezTo>
                <a:cubicBezTo>
                  <a:pt x="419464" y="202709"/>
                  <a:pt x="211831" y="238776"/>
                  <a:pt x="0" y="250871"/>
                </a:cubicBezTo>
                <a:cubicBezTo>
                  <a:pt x="-18526" y="183120"/>
                  <a:pt x="-6347" y="85838"/>
                  <a:pt x="0" y="0"/>
                </a:cubicBezTo>
                <a:close/>
              </a:path>
              <a:path w="572269" h="250871" stroke="0" extrusionOk="0">
                <a:moveTo>
                  <a:pt x="0" y="0"/>
                </a:moveTo>
                <a:cubicBezTo>
                  <a:pt x="232127" y="23739"/>
                  <a:pt x="484988" y="-24470"/>
                  <a:pt x="572269" y="0"/>
                </a:cubicBezTo>
                <a:cubicBezTo>
                  <a:pt x="568764" y="104091"/>
                  <a:pt x="559812" y="201346"/>
                  <a:pt x="572269" y="250871"/>
                </a:cubicBezTo>
                <a:cubicBezTo>
                  <a:pt x="351373" y="246266"/>
                  <a:pt x="114843" y="203123"/>
                  <a:pt x="0" y="250871"/>
                </a:cubicBezTo>
                <a:cubicBezTo>
                  <a:pt x="21624" y="170556"/>
                  <a:pt x="12852" y="109850"/>
                  <a:pt x="0" y="0"/>
                </a:cubicBezTo>
                <a:close/>
              </a:path>
            </a:pathLst>
          </a:custGeom>
          <a:solidFill>
            <a:srgbClr val="155452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429369306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v-LV"/>
            </a:defPPr>
            <a:lvl1pPr algn="ctr">
              <a:defRPr sz="2800" b="1" cap="all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lv-LV" sz="1400" dirty="0"/>
              <a:t>48%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B7E499-0EF6-2B5A-671F-1053DE9FC929}"/>
              </a:ext>
            </a:extLst>
          </p:cNvPr>
          <p:cNvSpPr txBox="1"/>
          <p:nvPr/>
        </p:nvSpPr>
        <p:spPr>
          <a:xfrm>
            <a:off x="2982773" y="4201620"/>
            <a:ext cx="572269" cy="264944"/>
          </a:xfrm>
          <a:custGeom>
            <a:avLst/>
            <a:gdLst>
              <a:gd name="connsiteX0" fmla="*/ 0 w 572269"/>
              <a:gd name="connsiteY0" fmla="*/ 0 h 264944"/>
              <a:gd name="connsiteX1" fmla="*/ 572269 w 572269"/>
              <a:gd name="connsiteY1" fmla="*/ 0 h 264944"/>
              <a:gd name="connsiteX2" fmla="*/ 572269 w 572269"/>
              <a:gd name="connsiteY2" fmla="*/ 264944 h 264944"/>
              <a:gd name="connsiteX3" fmla="*/ 0 w 572269"/>
              <a:gd name="connsiteY3" fmla="*/ 264944 h 264944"/>
              <a:gd name="connsiteX4" fmla="*/ 0 w 572269"/>
              <a:gd name="connsiteY4" fmla="*/ 0 h 26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269" h="264944" fill="none" extrusionOk="0">
                <a:moveTo>
                  <a:pt x="0" y="0"/>
                </a:moveTo>
                <a:cubicBezTo>
                  <a:pt x="97804" y="45851"/>
                  <a:pt x="381992" y="-32102"/>
                  <a:pt x="572269" y="0"/>
                </a:cubicBezTo>
                <a:cubicBezTo>
                  <a:pt x="565292" y="48232"/>
                  <a:pt x="548516" y="136103"/>
                  <a:pt x="572269" y="264944"/>
                </a:cubicBezTo>
                <a:cubicBezTo>
                  <a:pt x="419464" y="216782"/>
                  <a:pt x="211831" y="252849"/>
                  <a:pt x="0" y="264944"/>
                </a:cubicBezTo>
                <a:cubicBezTo>
                  <a:pt x="3697" y="146605"/>
                  <a:pt x="3007" y="85262"/>
                  <a:pt x="0" y="0"/>
                </a:cubicBezTo>
                <a:close/>
              </a:path>
              <a:path w="572269" h="264944" stroke="0" extrusionOk="0">
                <a:moveTo>
                  <a:pt x="0" y="0"/>
                </a:moveTo>
                <a:cubicBezTo>
                  <a:pt x="232127" y="23739"/>
                  <a:pt x="484988" y="-24470"/>
                  <a:pt x="572269" y="0"/>
                </a:cubicBezTo>
                <a:cubicBezTo>
                  <a:pt x="556348" y="91075"/>
                  <a:pt x="558135" y="133368"/>
                  <a:pt x="572269" y="264944"/>
                </a:cubicBezTo>
                <a:cubicBezTo>
                  <a:pt x="351373" y="260339"/>
                  <a:pt x="114843" y="217196"/>
                  <a:pt x="0" y="264944"/>
                </a:cubicBezTo>
                <a:cubicBezTo>
                  <a:pt x="20550" y="197581"/>
                  <a:pt x="23532" y="90509"/>
                  <a:pt x="0" y="0"/>
                </a:cubicBezTo>
                <a:close/>
              </a:path>
            </a:pathLst>
          </a:custGeom>
          <a:solidFill>
            <a:srgbClr val="155452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429369306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v-LV"/>
            </a:defPPr>
            <a:lvl1pPr algn="ctr">
              <a:defRPr sz="2800" b="1" cap="all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lv-LV" sz="1400" dirty="0"/>
              <a:t>37%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796D91-D4AF-46E2-509A-4464A438A2F1}"/>
              </a:ext>
            </a:extLst>
          </p:cNvPr>
          <p:cNvSpPr txBox="1"/>
          <p:nvPr/>
        </p:nvSpPr>
        <p:spPr>
          <a:xfrm>
            <a:off x="5781408" y="5986319"/>
            <a:ext cx="577678" cy="197090"/>
          </a:xfrm>
          <a:custGeom>
            <a:avLst/>
            <a:gdLst>
              <a:gd name="connsiteX0" fmla="*/ 0 w 577678"/>
              <a:gd name="connsiteY0" fmla="*/ 0 h 197090"/>
              <a:gd name="connsiteX1" fmla="*/ 577678 w 577678"/>
              <a:gd name="connsiteY1" fmla="*/ 0 h 197090"/>
              <a:gd name="connsiteX2" fmla="*/ 577678 w 577678"/>
              <a:gd name="connsiteY2" fmla="*/ 197090 h 197090"/>
              <a:gd name="connsiteX3" fmla="*/ 0 w 577678"/>
              <a:gd name="connsiteY3" fmla="*/ 197090 h 197090"/>
              <a:gd name="connsiteX4" fmla="*/ 0 w 577678"/>
              <a:gd name="connsiteY4" fmla="*/ 0 h 19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678" h="197090" fill="none" extrusionOk="0">
                <a:moveTo>
                  <a:pt x="0" y="0"/>
                </a:moveTo>
                <a:cubicBezTo>
                  <a:pt x="229006" y="4463"/>
                  <a:pt x="316296" y="33778"/>
                  <a:pt x="577678" y="0"/>
                </a:cubicBezTo>
                <a:cubicBezTo>
                  <a:pt x="587087" y="62201"/>
                  <a:pt x="577677" y="133533"/>
                  <a:pt x="577678" y="197090"/>
                </a:cubicBezTo>
                <a:cubicBezTo>
                  <a:pt x="409198" y="160176"/>
                  <a:pt x="140999" y="206905"/>
                  <a:pt x="0" y="197090"/>
                </a:cubicBezTo>
                <a:cubicBezTo>
                  <a:pt x="-7123" y="152792"/>
                  <a:pt x="-16058" y="40815"/>
                  <a:pt x="0" y="0"/>
                </a:cubicBezTo>
                <a:close/>
              </a:path>
              <a:path w="577678" h="197090" stroke="0" extrusionOk="0">
                <a:moveTo>
                  <a:pt x="0" y="0"/>
                </a:moveTo>
                <a:cubicBezTo>
                  <a:pt x="149559" y="3544"/>
                  <a:pt x="344867" y="26016"/>
                  <a:pt x="577678" y="0"/>
                </a:cubicBezTo>
                <a:cubicBezTo>
                  <a:pt x="579191" y="41016"/>
                  <a:pt x="579433" y="106206"/>
                  <a:pt x="577678" y="197090"/>
                </a:cubicBezTo>
                <a:cubicBezTo>
                  <a:pt x="295663" y="204294"/>
                  <a:pt x="193314" y="153017"/>
                  <a:pt x="0" y="197090"/>
                </a:cubicBezTo>
                <a:cubicBezTo>
                  <a:pt x="-6851" y="167747"/>
                  <a:pt x="4745" y="19928"/>
                  <a:pt x="0" y="0"/>
                </a:cubicBezTo>
                <a:close/>
              </a:path>
            </a:pathLst>
          </a:custGeom>
          <a:solidFill>
            <a:srgbClr val="155452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429369306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v-LV"/>
            </a:defPPr>
            <a:lvl1pPr algn="ctr">
              <a:defRPr sz="2800" b="1" cap="all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lv-LV" sz="1400" dirty="0"/>
              <a:t>42%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2485A8-E019-5C24-E349-3CD73C5CE22B}"/>
              </a:ext>
            </a:extLst>
          </p:cNvPr>
          <p:cNvSpPr txBox="1"/>
          <p:nvPr/>
        </p:nvSpPr>
        <p:spPr>
          <a:xfrm>
            <a:off x="5120254" y="5373255"/>
            <a:ext cx="577677" cy="220524"/>
          </a:xfrm>
          <a:custGeom>
            <a:avLst/>
            <a:gdLst>
              <a:gd name="connsiteX0" fmla="*/ 0 w 577677"/>
              <a:gd name="connsiteY0" fmla="*/ 0 h 220524"/>
              <a:gd name="connsiteX1" fmla="*/ 577677 w 577677"/>
              <a:gd name="connsiteY1" fmla="*/ 0 h 220524"/>
              <a:gd name="connsiteX2" fmla="*/ 577677 w 577677"/>
              <a:gd name="connsiteY2" fmla="*/ 220524 h 220524"/>
              <a:gd name="connsiteX3" fmla="*/ 0 w 577677"/>
              <a:gd name="connsiteY3" fmla="*/ 220524 h 220524"/>
              <a:gd name="connsiteX4" fmla="*/ 0 w 577677"/>
              <a:gd name="connsiteY4" fmla="*/ 0 h 22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677" h="220524" fill="none" extrusionOk="0">
                <a:moveTo>
                  <a:pt x="0" y="0"/>
                </a:moveTo>
                <a:cubicBezTo>
                  <a:pt x="232071" y="11212"/>
                  <a:pt x="320879" y="34889"/>
                  <a:pt x="577677" y="0"/>
                </a:cubicBezTo>
                <a:cubicBezTo>
                  <a:pt x="561510" y="94781"/>
                  <a:pt x="581253" y="174461"/>
                  <a:pt x="577677" y="220524"/>
                </a:cubicBezTo>
                <a:cubicBezTo>
                  <a:pt x="407507" y="181894"/>
                  <a:pt x="136992" y="223784"/>
                  <a:pt x="0" y="220524"/>
                </a:cubicBezTo>
                <a:cubicBezTo>
                  <a:pt x="-9762" y="175155"/>
                  <a:pt x="-11312" y="50946"/>
                  <a:pt x="0" y="0"/>
                </a:cubicBezTo>
                <a:close/>
              </a:path>
              <a:path w="577677" h="220524" stroke="0" extrusionOk="0">
                <a:moveTo>
                  <a:pt x="0" y="0"/>
                </a:moveTo>
                <a:cubicBezTo>
                  <a:pt x="153679" y="4900"/>
                  <a:pt x="349125" y="27492"/>
                  <a:pt x="577677" y="0"/>
                </a:cubicBezTo>
                <a:cubicBezTo>
                  <a:pt x="569315" y="53870"/>
                  <a:pt x="589518" y="123426"/>
                  <a:pt x="577677" y="220524"/>
                </a:cubicBezTo>
                <a:cubicBezTo>
                  <a:pt x="295250" y="220356"/>
                  <a:pt x="187163" y="174051"/>
                  <a:pt x="0" y="220524"/>
                </a:cubicBezTo>
                <a:cubicBezTo>
                  <a:pt x="-1384" y="138755"/>
                  <a:pt x="5676" y="86341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381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429369306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v-LV"/>
            </a:defPPr>
            <a:lvl1pPr algn="ctr">
              <a:defRPr sz="2800" b="1" cap="all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lv-LV" sz="1400" dirty="0"/>
              <a:t>56%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0E3A26-1213-A936-F771-19E62E2C82ED}"/>
              </a:ext>
            </a:extLst>
          </p:cNvPr>
          <p:cNvSpPr txBox="1"/>
          <p:nvPr/>
        </p:nvSpPr>
        <p:spPr>
          <a:xfrm>
            <a:off x="3886441" y="5143895"/>
            <a:ext cx="577677" cy="264944"/>
          </a:xfrm>
          <a:custGeom>
            <a:avLst/>
            <a:gdLst>
              <a:gd name="connsiteX0" fmla="*/ 0 w 577677"/>
              <a:gd name="connsiteY0" fmla="*/ 0 h 264944"/>
              <a:gd name="connsiteX1" fmla="*/ 577677 w 577677"/>
              <a:gd name="connsiteY1" fmla="*/ 0 h 264944"/>
              <a:gd name="connsiteX2" fmla="*/ 577677 w 577677"/>
              <a:gd name="connsiteY2" fmla="*/ 264944 h 264944"/>
              <a:gd name="connsiteX3" fmla="*/ 0 w 577677"/>
              <a:gd name="connsiteY3" fmla="*/ 264944 h 264944"/>
              <a:gd name="connsiteX4" fmla="*/ 0 w 577677"/>
              <a:gd name="connsiteY4" fmla="*/ 0 h 26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677" h="264944" fill="none" extrusionOk="0">
                <a:moveTo>
                  <a:pt x="0" y="0"/>
                </a:moveTo>
                <a:cubicBezTo>
                  <a:pt x="232071" y="11212"/>
                  <a:pt x="320879" y="34889"/>
                  <a:pt x="577677" y="0"/>
                </a:cubicBezTo>
                <a:cubicBezTo>
                  <a:pt x="570700" y="48232"/>
                  <a:pt x="553924" y="136103"/>
                  <a:pt x="577677" y="264944"/>
                </a:cubicBezTo>
                <a:cubicBezTo>
                  <a:pt x="407507" y="226314"/>
                  <a:pt x="136992" y="268204"/>
                  <a:pt x="0" y="264944"/>
                </a:cubicBezTo>
                <a:cubicBezTo>
                  <a:pt x="3697" y="146605"/>
                  <a:pt x="3007" y="85262"/>
                  <a:pt x="0" y="0"/>
                </a:cubicBezTo>
                <a:close/>
              </a:path>
              <a:path w="577677" h="264944" stroke="0" extrusionOk="0">
                <a:moveTo>
                  <a:pt x="0" y="0"/>
                </a:moveTo>
                <a:cubicBezTo>
                  <a:pt x="153679" y="4900"/>
                  <a:pt x="349125" y="27492"/>
                  <a:pt x="577677" y="0"/>
                </a:cubicBezTo>
                <a:cubicBezTo>
                  <a:pt x="561756" y="91075"/>
                  <a:pt x="563543" y="133368"/>
                  <a:pt x="577677" y="264944"/>
                </a:cubicBezTo>
                <a:cubicBezTo>
                  <a:pt x="295250" y="264776"/>
                  <a:pt x="187163" y="218471"/>
                  <a:pt x="0" y="264944"/>
                </a:cubicBezTo>
                <a:cubicBezTo>
                  <a:pt x="20550" y="197581"/>
                  <a:pt x="23532" y="90509"/>
                  <a:pt x="0" y="0"/>
                </a:cubicBezTo>
                <a:close/>
              </a:path>
            </a:pathLst>
          </a:custGeom>
          <a:solidFill>
            <a:srgbClr val="155452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429369306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v-LV"/>
            </a:defPPr>
            <a:lvl1pPr algn="ctr">
              <a:defRPr sz="2800" b="1" cap="all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lv-LV" sz="1400" dirty="0"/>
              <a:t>27%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E9F291-D855-AB5E-4E97-60FBD2798BA2}"/>
              </a:ext>
            </a:extLst>
          </p:cNvPr>
          <p:cNvSpPr txBox="1"/>
          <p:nvPr/>
        </p:nvSpPr>
        <p:spPr>
          <a:xfrm>
            <a:off x="2782174" y="5845723"/>
            <a:ext cx="607361" cy="264944"/>
          </a:xfrm>
          <a:custGeom>
            <a:avLst/>
            <a:gdLst>
              <a:gd name="connsiteX0" fmla="*/ 0 w 607361"/>
              <a:gd name="connsiteY0" fmla="*/ 0 h 264944"/>
              <a:gd name="connsiteX1" fmla="*/ 607361 w 607361"/>
              <a:gd name="connsiteY1" fmla="*/ 0 h 264944"/>
              <a:gd name="connsiteX2" fmla="*/ 607361 w 607361"/>
              <a:gd name="connsiteY2" fmla="*/ 264944 h 264944"/>
              <a:gd name="connsiteX3" fmla="*/ 0 w 607361"/>
              <a:gd name="connsiteY3" fmla="*/ 264944 h 264944"/>
              <a:gd name="connsiteX4" fmla="*/ 0 w 607361"/>
              <a:gd name="connsiteY4" fmla="*/ 0 h 26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361" h="264944" fill="none" extrusionOk="0">
                <a:moveTo>
                  <a:pt x="0" y="0"/>
                </a:moveTo>
                <a:cubicBezTo>
                  <a:pt x="109223" y="-48380"/>
                  <a:pt x="337436" y="-49386"/>
                  <a:pt x="607361" y="0"/>
                </a:cubicBezTo>
                <a:cubicBezTo>
                  <a:pt x="600384" y="48232"/>
                  <a:pt x="583608" y="136103"/>
                  <a:pt x="607361" y="264944"/>
                </a:cubicBezTo>
                <a:cubicBezTo>
                  <a:pt x="310485" y="219508"/>
                  <a:pt x="289385" y="252812"/>
                  <a:pt x="0" y="264944"/>
                </a:cubicBezTo>
                <a:cubicBezTo>
                  <a:pt x="3697" y="146605"/>
                  <a:pt x="3007" y="85262"/>
                  <a:pt x="0" y="0"/>
                </a:cubicBezTo>
                <a:close/>
              </a:path>
              <a:path w="607361" h="264944" stroke="0" extrusionOk="0">
                <a:moveTo>
                  <a:pt x="0" y="0"/>
                </a:moveTo>
                <a:cubicBezTo>
                  <a:pt x="291175" y="-10559"/>
                  <a:pt x="532175" y="50553"/>
                  <a:pt x="607361" y="0"/>
                </a:cubicBezTo>
                <a:cubicBezTo>
                  <a:pt x="591440" y="91075"/>
                  <a:pt x="593227" y="133368"/>
                  <a:pt x="607361" y="264944"/>
                </a:cubicBezTo>
                <a:cubicBezTo>
                  <a:pt x="404504" y="231660"/>
                  <a:pt x="75538" y="295743"/>
                  <a:pt x="0" y="264944"/>
                </a:cubicBezTo>
                <a:cubicBezTo>
                  <a:pt x="20550" y="197581"/>
                  <a:pt x="23532" y="90509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381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429369306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v-LV"/>
            </a:defPPr>
            <a:lvl1pPr algn="ctr">
              <a:defRPr sz="2800" b="1" cap="all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lv-LV" sz="1400" dirty="0"/>
              <a:t>61%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A40DCE-986F-9282-8E18-1A01A57CBBAE}"/>
              </a:ext>
            </a:extLst>
          </p:cNvPr>
          <p:cNvSpPr txBox="1"/>
          <p:nvPr/>
        </p:nvSpPr>
        <p:spPr>
          <a:xfrm>
            <a:off x="4851095" y="5747178"/>
            <a:ext cx="669882" cy="197090"/>
          </a:xfrm>
          <a:custGeom>
            <a:avLst/>
            <a:gdLst>
              <a:gd name="connsiteX0" fmla="*/ 0 w 669882"/>
              <a:gd name="connsiteY0" fmla="*/ 0 h 197090"/>
              <a:gd name="connsiteX1" fmla="*/ 669882 w 669882"/>
              <a:gd name="connsiteY1" fmla="*/ 0 h 197090"/>
              <a:gd name="connsiteX2" fmla="*/ 669882 w 669882"/>
              <a:gd name="connsiteY2" fmla="*/ 197090 h 197090"/>
              <a:gd name="connsiteX3" fmla="*/ 0 w 669882"/>
              <a:gd name="connsiteY3" fmla="*/ 197090 h 197090"/>
              <a:gd name="connsiteX4" fmla="*/ 0 w 669882"/>
              <a:gd name="connsiteY4" fmla="*/ 0 h 19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882" h="197090" fill="none" extrusionOk="0">
                <a:moveTo>
                  <a:pt x="0" y="0"/>
                </a:moveTo>
                <a:cubicBezTo>
                  <a:pt x="305785" y="9129"/>
                  <a:pt x="336168" y="49276"/>
                  <a:pt x="669882" y="0"/>
                </a:cubicBezTo>
                <a:cubicBezTo>
                  <a:pt x="679291" y="62201"/>
                  <a:pt x="669881" y="133533"/>
                  <a:pt x="669882" y="197090"/>
                </a:cubicBezTo>
                <a:cubicBezTo>
                  <a:pt x="367830" y="185673"/>
                  <a:pt x="121798" y="156631"/>
                  <a:pt x="0" y="197090"/>
                </a:cubicBezTo>
                <a:cubicBezTo>
                  <a:pt x="-7123" y="152792"/>
                  <a:pt x="-16058" y="40815"/>
                  <a:pt x="0" y="0"/>
                </a:cubicBezTo>
                <a:close/>
              </a:path>
              <a:path w="669882" h="197090" stroke="0" extrusionOk="0">
                <a:moveTo>
                  <a:pt x="0" y="0"/>
                </a:moveTo>
                <a:cubicBezTo>
                  <a:pt x="199906" y="28924"/>
                  <a:pt x="569726" y="58034"/>
                  <a:pt x="669882" y="0"/>
                </a:cubicBezTo>
                <a:cubicBezTo>
                  <a:pt x="671395" y="41016"/>
                  <a:pt x="671637" y="106206"/>
                  <a:pt x="669882" y="197090"/>
                </a:cubicBezTo>
                <a:cubicBezTo>
                  <a:pt x="585209" y="245387"/>
                  <a:pt x="72703" y="199956"/>
                  <a:pt x="0" y="197090"/>
                </a:cubicBezTo>
                <a:cubicBezTo>
                  <a:pt x="-6851" y="167747"/>
                  <a:pt x="4745" y="19928"/>
                  <a:pt x="0" y="0"/>
                </a:cubicBezTo>
                <a:close/>
              </a:path>
            </a:pathLst>
          </a:custGeom>
          <a:solidFill>
            <a:srgbClr val="155452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429369306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v-LV"/>
            </a:defPPr>
            <a:lvl1pPr algn="ctr">
              <a:defRPr sz="2800" b="1" cap="all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lv-LV" sz="1400" dirty="0"/>
              <a:t>37%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470693-E781-FE42-E2EC-D5C92D8CA4AA}"/>
              </a:ext>
            </a:extLst>
          </p:cNvPr>
          <p:cNvSpPr txBox="1"/>
          <p:nvPr/>
        </p:nvSpPr>
        <p:spPr>
          <a:xfrm>
            <a:off x="6065944" y="3968774"/>
            <a:ext cx="586285" cy="264944"/>
          </a:xfrm>
          <a:custGeom>
            <a:avLst/>
            <a:gdLst>
              <a:gd name="connsiteX0" fmla="*/ 0 w 586285"/>
              <a:gd name="connsiteY0" fmla="*/ 0 h 264944"/>
              <a:gd name="connsiteX1" fmla="*/ 586285 w 586285"/>
              <a:gd name="connsiteY1" fmla="*/ 0 h 264944"/>
              <a:gd name="connsiteX2" fmla="*/ 586285 w 586285"/>
              <a:gd name="connsiteY2" fmla="*/ 264944 h 264944"/>
              <a:gd name="connsiteX3" fmla="*/ 0 w 586285"/>
              <a:gd name="connsiteY3" fmla="*/ 264944 h 264944"/>
              <a:gd name="connsiteX4" fmla="*/ 0 w 586285"/>
              <a:gd name="connsiteY4" fmla="*/ 0 h 26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285" h="264944" fill="none" extrusionOk="0">
                <a:moveTo>
                  <a:pt x="0" y="0"/>
                </a:moveTo>
                <a:cubicBezTo>
                  <a:pt x="113371" y="-43600"/>
                  <a:pt x="506033" y="-34311"/>
                  <a:pt x="586285" y="0"/>
                </a:cubicBezTo>
                <a:cubicBezTo>
                  <a:pt x="579308" y="48232"/>
                  <a:pt x="562532" y="136103"/>
                  <a:pt x="586285" y="264944"/>
                </a:cubicBezTo>
                <a:cubicBezTo>
                  <a:pt x="422845" y="223519"/>
                  <a:pt x="158126" y="235689"/>
                  <a:pt x="0" y="264944"/>
                </a:cubicBezTo>
                <a:cubicBezTo>
                  <a:pt x="3697" y="146605"/>
                  <a:pt x="3007" y="85262"/>
                  <a:pt x="0" y="0"/>
                </a:cubicBezTo>
                <a:close/>
              </a:path>
              <a:path w="586285" h="264944" stroke="0" extrusionOk="0">
                <a:moveTo>
                  <a:pt x="0" y="0"/>
                </a:moveTo>
                <a:cubicBezTo>
                  <a:pt x="97902" y="47717"/>
                  <a:pt x="515977" y="-14935"/>
                  <a:pt x="586285" y="0"/>
                </a:cubicBezTo>
                <a:cubicBezTo>
                  <a:pt x="570364" y="91075"/>
                  <a:pt x="572151" y="133368"/>
                  <a:pt x="586285" y="264944"/>
                </a:cubicBezTo>
                <a:cubicBezTo>
                  <a:pt x="331769" y="300104"/>
                  <a:pt x="133721" y="300875"/>
                  <a:pt x="0" y="264944"/>
                </a:cubicBezTo>
                <a:cubicBezTo>
                  <a:pt x="20550" y="197581"/>
                  <a:pt x="23532" y="90509"/>
                  <a:pt x="0" y="0"/>
                </a:cubicBezTo>
                <a:close/>
              </a:path>
            </a:pathLst>
          </a:custGeom>
          <a:solidFill>
            <a:srgbClr val="155452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429369306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v-LV"/>
            </a:defPPr>
            <a:lvl1pPr algn="ctr">
              <a:defRPr sz="2800" b="1" cap="all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lv-LV" sz="1400" dirty="0"/>
              <a:t>26%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CA3BB4-4CC3-3B39-7BC7-927812302DF5}"/>
              </a:ext>
            </a:extLst>
          </p:cNvPr>
          <p:cNvSpPr txBox="1"/>
          <p:nvPr/>
        </p:nvSpPr>
        <p:spPr>
          <a:xfrm>
            <a:off x="4825117" y="4962091"/>
            <a:ext cx="572269" cy="197089"/>
          </a:xfrm>
          <a:custGeom>
            <a:avLst/>
            <a:gdLst>
              <a:gd name="connsiteX0" fmla="*/ 0 w 572269"/>
              <a:gd name="connsiteY0" fmla="*/ 0 h 197089"/>
              <a:gd name="connsiteX1" fmla="*/ 572269 w 572269"/>
              <a:gd name="connsiteY1" fmla="*/ 0 h 197089"/>
              <a:gd name="connsiteX2" fmla="*/ 572269 w 572269"/>
              <a:gd name="connsiteY2" fmla="*/ 197089 h 197089"/>
              <a:gd name="connsiteX3" fmla="*/ 0 w 572269"/>
              <a:gd name="connsiteY3" fmla="*/ 197089 h 197089"/>
              <a:gd name="connsiteX4" fmla="*/ 0 w 572269"/>
              <a:gd name="connsiteY4" fmla="*/ 0 h 19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269" h="197089" fill="none" extrusionOk="0">
                <a:moveTo>
                  <a:pt x="0" y="0"/>
                </a:moveTo>
                <a:cubicBezTo>
                  <a:pt x="97804" y="45851"/>
                  <a:pt x="381992" y="-32102"/>
                  <a:pt x="572269" y="0"/>
                </a:cubicBezTo>
                <a:cubicBezTo>
                  <a:pt x="570381" y="80430"/>
                  <a:pt x="586784" y="133716"/>
                  <a:pt x="572269" y="197089"/>
                </a:cubicBezTo>
                <a:cubicBezTo>
                  <a:pt x="419464" y="148927"/>
                  <a:pt x="211831" y="184994"/>
                  <a:pt x="0" y="197089"/>
                </a:cubicBezTo>
                <a:cubicBezTo>
                  <a:pt x="-1069" y="131832"/>
                  <a:pt x="1876" y="32323"/>
                  <a:pt x="0" y="0"/>
                </a:cubicBezTo>
                <a:close/>
              </a:path>
              <a:path w="572269" h="197089" stroke="0" extrusionOk="0">
                <a:moveTo>
                  <a:pt x="0" y="0"/>
                </a:moveTo>
                <a:cubicBezTo>
                  <a:pt x="232127" y="23739"/>
                  <a:pt x="484988" y="-24470"/>
                  <a:pt x="572269" y="0"/>
                </a:cubicBezTo>
                <a:cubicBezTo>
                  <a:pt x="561270" y="59565"/>
                  <a:pt x="564164" y="117562"/>
                  <a:pt x="572269" y="197089"/>
                </a:cubicBezTo>
                <a:cubicBezTo>
                  <a:pt x="351373" y="192484"/>
                  <a:pt x="114843" y="149341"/>
                  <a:pt x="0" y="197089"/>
                </a:cubicBezTo>
                <a:cubicBezTo>
                  <a:pt x="7733" y="148976"/>
                  <a:pt x="5024" y="79625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381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429369306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v-LV"/>
            </a:defPPr>
            <a:lvl1pPr algn="ctr">
              <a:defRPr sz="2800" b="1" cap="all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lv-LV" sz="1400" dirty="0"/>
              <a:t>75%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377D72-EF71-98FC-DF26-C80B52890E0D}"/>
              </a:ext>
            </a:extLst>
          </p:cNvPr>
          <p:cNvSpPr txBox="1"/>
          <p:nvPr/>
        </p:nvSpPr>
        <p:spPr>
          <a:xfrm>
            <a:off x="5312984" y="4334092"/>
            <a:ext cx="572269" cy="211522"/>
          </a:xfrm>
          <a:custGeom>
            <a:avLst/>
            <a:gdLst>
              <a:gd name="connsiteX0" fmla="*/ 0 w 572269"/>
              <a:gd name="connsiteY0" fmla="*/ 0 h 211522"/>
              <a:gd name="connsiteX1" fmla="*/ 572269 w 572269"/>
              <a:gd name="connsiteY1" fmla="*/ 0 h 211522"/>
              <a:gd name="connsiteX2" fmla="*/ 572269 w 572269"/>
              <a:gd name="connsiteY2" fmla="*/ 211522 h 211522"/>
              <a:gd name="connsiteX3" fmla="*/ 0 w 572269"/>
              <a:gd name="connsiteY3" fmla="*/ 211522 h 211522"/>
              <a:gd name="connsiteX4" fmla="*/ 0 w 572269"/>
              <a:gd name="connsiteY4" fmla="*/ 0 h 211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269" h="211522" fill="none" extrusionOk="0">
                <a:moveTo>
                  <a:pt x="0" y="0"/>
                </a:moveTo>
                <a:cubicBezTo>
                  <a:pt x="97804" y="45851"/>
                  <a:pt x="381992" y="-32102"/>
                  <a:pt x="572269" y="0"/>
                </a:cubicBezTo>
                <a:cubicBezTo>
                  <a:pt x="588296" y="37471"/>
                  <a:pt x="572118" y="119710"/>
                  <a:pt x="572269" y="211522"/>
                </a:cubicBezTo>
                <a:cubicBezTo>
                  <a:pt x="419464" y="163360"/>
                  <a:pt x="211831" y="199427"/>
                  <a:pt x="0" y="211522"/>
                </a:cubicBezTo>
                <a:cubicBezTo>
                  <a:pt x="855" y="168920"/>
                  <a:pt x="17082" y="89585"/>
                  <a:pt x="0" y="0"/>
                </a:cubicBezTo>
                <a:close/>
              </a:path>
              <a:path w="572269" h="211522" stroke="0" extrusionOk="0">
                <a:moveTo>
                  <a:pt x="0" y="0"/>
                </a:moveTo>
                <a:cubicBezTo>
                  <a:pt x="232127" y="23739"/>
                  <a:pt x="484988" y="-24470"/>
                  <a:pt x="572269" y="0"/>
                </a:cubicBezTo>
                <a:cubicBezTo>
                  <a:pt x="565782" y="40039"/>
                  <a:pt x="560153" y="107040"/>
                  <a:pt x="572269" y="211522"/>
                </a:cubicBezTo>
                <a:cubicBezTo>
                  <a:pt x="351373" y="206917"/>
                  <a:pt x="114843" y="163774"/>
                  <a:pt x="0" y="211522"/>
                </a:cubicBezTo>
                <a:cubicBezTo>
                  <a:pt x="-11010" y="148796"/>
                  <a:pt x="7562" y="83464"/>
                  <a:pt x="0" y="0"/>
                </a:cubicBezTo>
                <a:close/>
              </a:path>
            </a:pathLst>
          </a:custGeom>
          <a:solidFill>
            <a:srgbClr val="155452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429369306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v-LV"/>
            </a:defPPr>
            <a:lvl1pPr algn="ctr">
              <a:defRPr sz="2800" b="1" cap="all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lv-LV" sz="1400" dirty="0"/>
              <a:t>21%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9660B1-8F76-7228-12F5-EEBFC4CCA153}"/>
              </a:ext>
            </a:extLst>
          </p:cNvPr>
          <p:cNvSpPr txBox="1"/>
          <p:nvPr/>
        </p:nvSpPr>
        <p:spPr>
          <a:xfrm>
            <a:off x="5888549" y="2714298"/>
            <a:ext cx="683046" cy="251870"/>
          </a:xfrm>
          <a:custGeom>
            <a:avLst/>
            <a:gdLst>
              <a:gd name="connsiteX0" fmla="*/ 0 w 683046"/>
              <a:gd name="connsiteY0" fmla="*/ 0 h 251870"/>
              <a:gd name="connsiteX1" fmla="*/ 683046 w 683046"/>
              <a:gd name="connsiteY1" fmla="*/ 0 h 251870"/>
              <a:gd name="connsiteX2" fmla="*/ 683046 w 683046"/>
              <a:gd name="connsiteY2" fmla="*/ 251870 h 251870"/>
              <a:gd name="connsiteX3" fmla="*/ 0 w 683046"/>
              <a:gd name="connsiteY3" fmla="*/ 251870 h 251870"/>
              <a:gd name="connsiteX4" fmla="*/ 0 w 683046"/>
              <a:gd name="connsiteY4" fmla="*/ 0 h 25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046" h="251870" fill="none" extrusionOk="0">
                <a:moveTo>
                  <a:pt x="0" y="0"/>
                </a:moveTo>
                <a:cubicBezTo>
                  <a:pt x="210880" y="-11337"/>
                  <a:pt x="498262" y="-26508"/>
                  <a:pt x="683046" y="0"/>
                </a:cubicBezTo>
                <a:cubicBezTo>
                  <a:pt x="701360" y="118103"/>
                  <a:pt x="687522" y="200127"/>
                  <a:pt x="683046" y="251870"/>
                </a:cubicBezTo>
                <a:cubicBezTo>
                  <a:pt x="436901" y="295634"/>
                  <a:pt x="258213" y="241293"/>
                  <a:pt x="0" y="251870"/>
                </a:cubicBezTo>
                <a:cubicBezTo>
                  <a:pt x="-9657" y="211466"/>
                  <a:pt x="17656" y="101832"/>
                  <a:pt x="0" y="0"/>
                </a:cubicBezTo>
                <a:close/>
              </a:path>
              <a:path w="683046" h="251870" stroke="0" extrusionOk="0">
                <a:moveTo>
                  <a:pt x="0" y="0"/>
                </a:moveTo>
                <a:cubicBezTo>
                  <a:pt x="147415" y="6242"/>
                  <a:pt x="597934" y="22939"/>
                  <a:pt x="683046" y="0"/>
                </a:cubicBezTo>
                <a:cubicBezTo>
                  <a:pt x="661559" y="53820"/>
                  <a:pt x="702191" y="155079"/>
                  <a:pt x="683046" y="251870"/>
                </a:cubicBezTo>
                <a:cubicBezTo>
                  <a:pt x="360226" y="262650"/>
                  <a:pt x="224929" y="208513"/>
                  <a:pt x="0" y="251870"/>
                </a:cubicBezTo>
                <a:cubicBezTo>
                  <a:pt x="455" y="193355"/>
                  <a:pt x="20244" y="120512"/>
                  <a:pt x="0" y="0"/>
                </a:cubicBezTo>
                <a:close/>
              </a:path>
            </a:pathLst>
          </a:custGeom>
          <a:solidFill>
            <a:srgbClr val="155452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429369306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v-LV"/>
            </a:defPPr>
            <a:lvl1pPr algn="ctr">
              <a:defRPr sz="2800" b="1" cap="all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lv-LV" sz="1400" dirty="0"/>
              <a:t>48%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CBD594-4637-1A5B-0FAA-BB5BEA7421E7}"/>
              </a:ext>
            </a:extLst>
          </p:cNvPr>
          <p:cNvSpPr txBox="1"/>
          <p:nvPr/>
        </p:nvSpPr>
        <p:spPr>
          <a:xfrm>
            <a:off x="3488658" y="5791859"/>
            <a:ext cx="607361" cy="264944"/>
          </a:xfrm>
          <a:custGeom>
            <a:avLst/>
            <a:gdLst>
              <a:gd name="connsiteX0" fmla="*/ 0 w 607361"/>
              <a:gd name="connsiteY0" fmla="*/ 0 h 264944"/>
              <a:gd name="connsiteX1" fmla="*/ 607361 w 607361"/>
              <a:gd name="connsiteY1" fmla="*/ 0 h 264944"/>
              <a:gd name="connsiteX2" fmla="*/ 607361 w 607361"/>
              <a:gd name="connsiteY2" fmla="*/ 264944 h 264944"/>
              <a:gd name="connsiteX3" fmla="*/ 0 w 607361"/>
              <a:gd name="connsiteY3" fmla="*/ 264944 h 264944"/>
              <a:gd name="connsiteX4" fmla="*/ 0 w 607361"/>
              <a:gd name="connsiteY4" fmla="*/ 0 h 26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361" h="264944" fill="none" extrusionOk="0">
                <a:moveTo>
                  <a:pt x="0" y="0"/>
                </a:moveTo>
                <a:cubicBezTo>
                  <a:pt x="109223" y="-48380"/>
                  <a:pt x="337436" y="-49386"/>
                  <a:pt x="607361" y="0"/>
                </a:cubicBezTo>
                <a:cubicBezTo>
                  <a:pt x="600384" y="48232"/>
                  <a:pt x="583608" y="136103"/>
                  <a:pt x="607361" y="264944"/>
                </a:cubicBezTo>
                <a:cubicBezTo>
                  <a:pt x="310485" y="219508"/>
                  <a:pt x="289385" y="252812"/>
                  <a:pt x="0" y="264944"/>
                </a:cubicBezTo>
                <a:cubicBezTo>
                  <a:pt x="3697" y="146605"/>
                  <a:pt x="3007" y="85262"/>
                  <a:pt x="0" y="0"/>
                </a:cubicBezTo>
                <a:close/>
              </a:path>
              <a:path w="607361" h="264944" stroke="0" extrusionOk="0">
                <a:moveTo>
                  <a:pt x="0" y="0"/>
                </a:moveTo>
                <a:cubicBezTo>
                  <a:pt x="291175" y="-10559"/>
                  <a:pt x="532175" y="50553"/>
                  <a:pt x="607361" y="0"/>
                </a:cubicBezTo>
                <a:cubicBezTo>
                  <a:pt x="591440" y="91075"/>
                  <a:pt x="593227" y="133368"/>
                  <a:pt x="607361" y="264944"/>
                </a:cubicBezTo>
                <a:cubicBezTo>
                  <a:pt x="404504" y="231660"/>
                  <a:pt x="75538" y="295743"/>
                  <a:pt x="0" y="264944"/>
                </a:cubicBezTo>
                <a:cubicBezTo>
                  <a:pt x="20550" y="197581"/>
                  <a:pt x="23532" y="90509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381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429369306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v-LV"/>
            </a:defPPr>
            <a:lvl1pPr algn="ctr">
              <a:defRPr sz="2800" b="1" cap="all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lv-LV" sz="1400" dirty="0"/>
              <a:t>51%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08EDA9-5E08-D863-449B-410DBCC1DDDE}"/>
              </a:ext>
            </a:extLst>
          </p:cNvPr>
          <p:cNvSpPr txBox="1"/>
          <p:nvPr/>
        </p:nvSpPr>
        <p:spPr>
          <a:xfrm>
            <a:off x="6061401" y="3651051"/>
            <a:ext cx="586285" cy="228324"/>
          </a:xfrm>
          <a:custGeom>
            <a:avLst/>
            <a:gdLst>
              <a:gd name="connsiteX0" fmla="*/ 0 w 586285"/>
              <a:gd name="connsiteY0" fmla="*/ 0 h 228324"/>
              <a:gd name="connsiteX1" fmla="*/ 586285 w 586285"/>
              <a:gd name="connsiteY1" fmla="*/ 0 h 228324"/>
              <a:gd name="connsiteX2" fmla="*/ 586285 w 586285"/>
              <a:gd name="connsiteY2" fmla="*/ 228324 h 228324"/>
              <a:gd name="connsiteX3" fmla="*/ 0 w 586285"/>
              <a:gd name="connsiteY3" fmla="*/ 228324 h 228324"/>
              <a:gd name="connsiteX4" fmla="*/ 0 w 586285"/>
              <a:gd name="connsiteY4" fmla="*/ 0 h 22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285" h="228324" fill="none" extrusionOk="0">
                <a:moveTo>
                  <a:pt x="0" y="0"/>
                </a:moveTo>
                <a:cubicBezTo>
                  <a:pt x="113371" y="-43600"/>
                  <a:pt x="506033" y="-34311"/>
                  <a:pt x="586285" y="0"/>
                </a:cubicBezTo>
                <a:cubicBezTo>
                  <a:pt x="578203" y="61946"/>
                  <a:pt x="601719" y="180909"/>
                  <a:pt x="586285" y="228324"/>
                </a:cubicBezTo>
                <a:cubicBezTo>
                  <a:pt x="422845" y="186899"/>
                  <a:pt x="158126" y="199069"/>
                  <a:pt x="0" y="228324"/>
                </a:cubicBezTo>
                <a:cubicBezTo>
                  <a:pt x="-5325" y="162815"/>
                  <a:pt x="-14316" y="71498"/>
                  <a:pt x="0" y="0"/>
                </a:cubicBezTo>
                <a:close/>
              </a:path>
              <a:path w="586285" h="228324" stroke="0" extrusionOk="0">
                <a:moveTo>
                  <a:pt x="0" y="0"/>
                </a:moveTo>
                <a:cubicBezTo>
                  <a:pt x="97902" y="47717"/>
                  <a:pt x="515977" y="-14935"/>
                  <a:pt x="586285" y="0"/>
                </a:cubicBezTo>
                <a:cubicBezTo>
                  <a:pt x="591490" y="67259"/>
                  <a:pt x="579775" y="144076"/>
                  <a:pt x="586285" y="228324"/>
                </a:cubicBezTo>
                <a:cubicBezTo>
                  <a:pt x="331769" y="263484"/>
                  <a:pt x="133721" y="264255"/>
                  <a:pt x="0" y="228324"/>
                </a:cubicBezTo>
                <a:cubicBezTo>
                  <a:pt x="8710" y="115586"/>
                  <a:pt x="-10753" y="83034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381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429369306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v-LV"/>
            </a:defPPr>
            <a:lvl1pPr algn="ctr">
              <a:defRPr sz="2800" b="1" cap="all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lv-LV" sz="1400" dirty="0"/>
              <a:t>53%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98DE54-57DB-41A6-CB19-F9A3AC5D4171}"/>
              </a:ext>
            </a:extLst>
          </p:cNvPr>
          <p:cNvSpPr txBox="1"/>
          <p:nvPr/>
        </p:nvSpPr>
        <p:spPr>
          <a:xfrm>
            <a:off x="5004460" y="4683997"/>
            <a:ext cx="516238" cy="211522"/>
          </a:xfrm>
          <a:custGeom>
            <a:avLst/>
            <a:gdLst>
              <a:gd name="connsiteX0" fmla="*/ 0 w 516238"/>
              <a:gd name="connsiteY0" fmla="*/ 0 h 211522"/>
              <a:gd name="connsiteX1" fmla="*/ 516238 w 516238"/>
              <a:gd name="connsiteY1" fmla="*/ 0 h 211522"/>
              <a:gd name="connsiteX2" fmla="*/ 516238 w 516238"/>
              <a:gd name="connsiteY2" fmla="*/ 211522 h 211522"/>
              <a:gd name="connsiteX3" fmla="*/ 0 w 516238"/>
              <a:gd name="connsiteY3" fmla="*/ 211522 h 211522"/>
              <a:gd name="connsiteX4" fmla="*/ 0 w 516238"/>
              <a:gd name="connsiteY4" fmla="*/ 0 h 211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238" h="211522" fill="none" extrusionOk="0">
                <a:moveTo>
                  <a:pt x="0" y="0"/>
                </a:moveTo>
                <a:cubicBezTo>
                  <a:pt x="224216" y="-39938"/>
                  <a:pt x="423064" y="20521"/>
                  <a:pt x="516238" y="0"/>
                </a:cubicBezTo>
                <a:cubicBezTo>
                  <a:pt x="532265" y="37471"/>
                  <a:pt x="516087" y="119710"/>
                  <a:pt x="516238" y="211522"/>
                </a:cubicBezTo>
                <a:cubicBezTo>
                  <a:pt x="387891" y="209149"/>
                  <a:pt x="75958" y="200509"/>
                  <a:pt x="0" y="211522"/>
                </a:cubicBezTo>
                <a:cubicBezTo>
                  <a:pt x="855" y="168920"/>
                  <a:pt x="17082" y="89585"/>
                  <a:pt x="0" y="0"/>
                </a:cubicBezTo>
                <a:close/>
              </a:path>
              <a:path w="516238" h="211522" stroke="0" extrusionOk="0">
                <a:moveTo>
                  <a:pt x="0" y="0"/>
                </a:moveTo>
                <a:cubicBezTo>
                  <a:pt x="136449" y="-44820"/>
                  <a:pt x="319557" y="24294"/>
                  <a:pt x="516238" y="0"/>
                </a:cubicBezTo>
                <a:cubicBezTo>
                  <a:pt x="509751" y="40039"/>
                  <a:pt x="504122" y="107040"/>
                  <a:pt x="516238" y="211522"/>
                </a:cubicBezTo>
                <a:cubicBezTo>
                  <a:pt x="326120" y="178524"/>
                  <a:pt x="170064" y="167094"/>
                  <a:pt x="0" y="211522"/>
                </a:cubicBezTo>
                <a:cubicBezTo>
                  <a:pt x="-11010" y="148796"/>
                  <a:pt x="7562" y="83464"/>
                  <a:pt x="0" y="0"/>
                </a:cubicBezTo>
                <a:close/>
              </a:path>
            </a:pathLst>
          </a:custGeom>
          <a:solidFill>
            <a:srgbClr val="155452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429369306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v-LV"/>
            </a:defPPr>
            <a:lvl1pPr algn="ctr">
              <a:defRPr sz="2800" b="1" cap="all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lv-LV" sz="1200" dirty="0"/>
              <a:t>15%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18DA5CB-DCB0-377B-8059-70827C042EE2}"/>
              </a:ext>
            </a:extLst>
          </p:cNvPr>
          <p:cNvSpPr txBox="1"/>
          <p:nvPr/>
        </p:nvSpPr>
        <p:spPr>
          <a:xfrm>
            <a:off x="3900768" y="4608069"/>
            <a:ext cx="572269" cy="211522"/>
          </a:xfrm>
          <a:custGeom>
            <a:avLst/>
            <a:gdLst>
              <a:gd name="connsiteX0" fmla="*/ 0 w 572269"/>
              <a:gd name="connsiteY0" fmla="*/ 0 h 211522"/>
              <a:gd name="connsiteX1" fmla="*/ 572269 w 572269"/>
              <a:gd name="connsiteY1" fmla="*/ 0 h 211522"/>
              <a:gd name="connsiteX2" fmla="*/ 572269 w 572269"/>
              <a:gd name="connsiteY2" fmla="*/ 211522 h 211522"/>
              <a:gd name="connsiteX3" fmla="*/ 0 w 572269"/>
              <a:gd name="connsiteY3" fmla="*/ 211522 h 211522"/>
              <a:gd name="connsiteX4" fmla="*/ 0 w 572269"/>
              <a:gd name="connsiteY4" fmla="*/ 0 h 211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269" h="211522" fill="none" extrusionOk="0">
                <a:moveTo>
                  <a:pt x="0" y="0"/>
                </a:moveTo>
                <a:cubicBezTo>
                  <a:pt x="97804" y="45851"/>
                  <a:pt x="381992" y="-32102"/>
                  <a:pt x="572269" y="0"/>
                </a:cubicBezTo>
                <a:cubicBezTo>
                  <a:pt x="588296" y="37471"/>
                  <a:pt x="572118" y="119710"/>
                  <a:pt x="572269" y="211522"/>
                </a:cubicBezTo>
                <a:cubicBezTo>
                  <a:pt x="419464" y="163360"/>
                  <a:pt x="211831" y="199427"/>
                  <a:pt x="0" y="211522"/>
                </a:cubicBezTo>
                <a:cubicBezTo>
                  <a:pt x="855" y="168920"/>
                  <a:pt x="17082" y="89585"/>
                  <a:pt x="0" y="0"/>
                </a:cubicBezTo>
                <a:close/>
              </a:path>
              <a:path w="572269" h="211522" stroke="0" extrusionOk="0">
                <a:moveTo>
                  <a:pt x="0" y="0"/>
                </a:moveTo>
                <a:cubicBezTo>
                  <a:pt x="232127" y="23739"/>
                  <a:pt x="484988" y="-24470"/>
                  <a:pt x="572269" y="0"/>
                </a:cubicBezTo>
                <a:cubicBezTo>
                  <a:pt x="565782" y="40039"/>
                  <a:pt x="560153" y="107040"/>
                  <a:pt x="572269" y="211522"/>
                </a:cubicBezTo>
                <a:cubicBezTo>
                  <a:pt x="351373" y="206917"/>
                  <a:pt x="114843" y="163774"/>
                  <a:pt x="0" y="211522"/>
                </a:cubicBezTo>
                <a:cubicBezTo>
                  <a:pt x="-11010" y="148796"/>
                  <a:pt x="7562" y="83464"/>
                  <a:pt x="0" y="0"/>
                </a:cubicBezTo>
                <a:close/>
              </a:path>
            </a:pathLst>
          </a:custGeom>
          <a:solidFill>
            <a:srgbClr val="155452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429369306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v-LV"/>
            </a:defPPr>
            <a:lvl1pPr algn="ctr">
              <a:defRPr sz="2800" b="1" cap="all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lv-LV" sz="1400" dirty="0"/>
              <a:t>29%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CFB515-33E1-EAD1-949E-085A85C95FD2}"/>
              </a:ext>
            </a:extLst>
          </p:cNvPr>
          <p:cNvSpPr txBox="1"/>
          <p:nvPr/>
        </p:nvSpPr>
        <p:spPr>
          <a:xfrm>
            <a:off x="5741874" y="5060636"/>
            <a:ext cx="1225338" cy="166518"/>
          </a:xfrm>
          <a:custGeom>
            <a:avLst/>
            <a:gdLst>
              <a:gd name="connsiteX0" fmla="*/ 0 w 1225338"/>
              <a:gd name="connsiteY0" fmla="*/ 0 h 166518"/>
              <a:gd name="connsiteX1" fmla="*/ 1225338 w 1225338"/>
              <a:gd name="connsiteY1" fmla="*/ 0 h 166518"/>
              <a:gd name="connsiteX2" fmla="*/ 1225338 w 1225338"/>
              <a:gd name="connsiteY2" fmla="*/ 166518 h 166518"/>
              <a:gd name="connsiteX3" fmla="*/ 0 w 1225338"/>
              <a:gd name="connsiteY3" fmla="*/ 166518 h 166518"/>
              <a:gd name="connsiteX4" fmla="*/ 0 w 1225338"/>
              <a:gd name="connsiteY4" fmla="*/ 0 h 16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338" h="166518" fill="none" extrusionOk="0">
                <a:moveTo>
                  <a:pt x="0" y="0"/>
                </a:moveTo>
                <a:cubicBezTo>
                  <a:pt x="137950" y="-101205"/>
                  <a:pt x="1039778" y="-92002"/>
                  <a:pt x="1225338" y="0"/>
                </a:cubicBezTo>
                <a:cubicBezTo>
                  <a:pt x="1212395" y="39208"/>
                  <a:pt x="1228306" y="123949"/>
                  <a:pt x="1225338" y="166518"/>
                </a:cubicBezTo>
                <a:cubicBezTo>
                  <a:pt x="1063358" y="127521"/>
                  <a:pt x="237738" y="109173"/>
                  <a:pt x="0" y="166518"/>
                </a:cubicBezTo>
                <a:cubicBezTo>
                  <a:pt x="-8075" y="131499"/>
                  <a:pt x="9110" y="46869"/>
                  <a:pt x="0" y="0"/>
                </a:cubicBezTo>
                <a:close/>
              </a:path>
              <a:path w="1225338" h="166518" stroke="0" extrusionOk="0">
                <a:moveTo>
                  <a:pt x="0" y="0"/>
                </a:moveTo>
                <a:cubicBezTo>
                  <a:pt x="387670" y="-73563"/>
                  <a:pt x="669750" y="-67753"/>
                  <a:pt x="1225338" y="0"/>
                </a:cubicBezTo>
                <a:cubicBezTo>
                  <a:pt x="1220833" y="34115"/>
                  <a:pt x="1213067" y="116842"/>
                  <a:pt x="1225338" y="166518"/>
                </a:cubicBezTo>
                <a:cubicBezTo>
                  <a:pt x="1080384" y="132280"/>
                  <a:pt x="548311" y="129654"/>
                  <a:pt x="0" y="166518"/>
                </a:cubicBezTo>
                <a:cubicBezTo>
                  <a:pt x="4780" y="133435"/>
                  <a:pt x="5717" y="21828"/>
                  <a:pt x="0" y="0"/>
                </a:cubicBezTo>
                <a:close/>
              </a:path>
            </a:pathLst>
          </a:custGeom>
          <a:solidFill>
            <a:srgbClr val="155452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429369306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v-LV"/>
            </a:defPPr>
            <a:lvl1pPr algn="ctr">
              <a:defRPr sz="2800" b="1" cap="all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lv-LV" sz="1400" dirty="0"/>
              <a:t>15%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2ADD892-52C1-B4F3-A155-8DB45F90E7C7}"/>
              </a:ext>
            </a:extLst>
          </p:cNvPr>
          <p:cNvSpPr txBox="1"/>
          <p:nvPr/>
        </p:nvSpPr>
        <p:spPr>
          <a:xfrm>
            <a:off x="4808603" y="5200796"/>
            <a:ext cx="572269" cy="127861"/>
          </a:xfrm>
          <a:custGeom>
            <a:avLst/>
            <a:gdLst>
              <a:gd name="connsiteX0" fmla="*/ 0 w 572269"/>
              <a:gd name="connsiteY0" fmla="*/ 0 h 127861"/>
              <a:gd name="connsiteX1" fmla="*/ 572269 w 572269"/>
              <a:gd name="connsiteY1" fmla="*/ 0 h 127861"/>
              <a:gd name="connsiteX2" fmla="*/ 572269 w 572269"/>
              <a:gd name="connsiteY2" fmla="*/ 127861 h 127861"/>
              <a:gd name="connsiteX3" fmla="*/ 0 w 572269"/>
              <a:gd name="connsiteY3" fmla="*/ 127861 h 127861"/>
              <a:gd name="connsiteX4" fmla="*/ 0 w 572269"/>
              <a:gd name="connsiteY4" fmla="*/ 0 h 12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269" h="127861" fill="none" extrusionOk="0">
                <a:moveTo>
                  <a:pt x="0" y="0"/>
                </a:moveTo>
                <a:cubicBezTo>
                  <a:pt x="97804" y="45851"/>
                  <a:pt x="381992" y="-32102"/>
                  <a:pt x="572269" y="0"/>
                </a:cubicBezTo>
                <a:cubicBezTo>
                  <a:pt x="568855" y="55274"/>
                  <a:pt x="567734" y="97612"/>
                  <a:pt x="572269" y="127861"/>
                </a:cubicBezTo>
                <a:cubicBezTo>
                  <a:pt x="419464" y="79699"/>
                  <a:pt x="211831" y="115766"/>
                  <a:pt x="0" y="127861"/>
                </a:cubicBezTo>
                <a:cubicBezTo>
                  <a:pt x="4534" y="101027"/>
                  <a:pt x="10177" y="29906"/>
                  <a:pt x="0" y="0"/>
                </a:cubicBezTo>
                <a:close/>
              </a:path>
              <a:path w="572269" h="127861" stroke="0" extrusionOk="0">
                <a:moveTo>
                  <a:pt x="0" y="0"/>
                </a:moveTo>
                <a:cubicBezTo>
                  <a:pt x="232127" y="23739"/>
                  <a:pt x="484988" y="-24470"/>
                  <a:pt x="572269" y="0"/>
                </a:cubicBezTo>
                <a:cubicBezTo>
                  <a:pt x="578030" y="45648"/>
                  <a:pt x="566469" y="107864"/>
                  <a:pt x="572269" y="127861"/>
                </a:cubicBezTo>
                <a:cubicBezTo>
                  <a:pt x="351373" y="123256"/>
                  <a:pt x="114843" y="80113"/>
                  <a:pt x="0" y="127861"/>
                </a:cubicBezTo>
                <a:cubicBezTo>
                  <a:pt x="11203" y="77143"/>
                  <a:pt x="-4810" y="44968"/>
                  <a:pt x="0" y="0"/>
                </a:cubicBezTo>
                <a:close/>
              </a:path>
            </a:pathLst>
          </a:custGeom>
          <a:solidFill>
            <a:srgbClr val="155452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429369306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v-LV"/>
            </a:defPPr>
            <a:lvl1pPr algn="ctr">
              <a:defRPr sz="2800" b="1" cap="all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lv-LV" sz="1400" dirty="0"/>
              <a:t>37%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F4AEAD-7C77-2A7F-1A15-94A3AF7E9A6C}"/>
              </a:ext>
            </a:extLst>
          </p:cNvPr>
          <p:cNvSpPr txBox="1"/>
          <p:nvPr/>
        </p:nvSpPr>
        <p:spPr>
          <a:xfrm>
            <a:off x="5741874" y="4863912"/>
            <a:ext cx="1225338" cy="169157"/>
          </a:xfrm>
          <a:custGeom>
            <a:avLst/>
            <a:gdLst>
              <a:gd name="connsiteX0" fmla="*/ 0 w 1225338"/>
              <a:gd name="connsiteY0" fmla="*/ 0 h 169157"/>
              <a:gd name="connsiteX1" fmla="*/ 1225338 w 1225338"/>
              <a:gd name="connsiteY1" fmla="*/ 0 h 169157"/>
              <a:gd name="connsiteX2" fmla="*/ 1225338 w 1225338"/>
              <a:gd name="connsiteY2" fmla="*/ 169157 h 169157"/>
              <a:gd name="connsiteX3" fmla="*/ 0 w 1225338"/>
              <a:gd name="connsiteY3" fmla="*/ 169157 h 169157"/>
              <a:gd name="connsiteX4" fmla="*/ 0 w 1225338"/>
              <a:gd name="connsiteY4" fmla="*/ 0 h 16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338" h="169157" fill="none" extrusionOk="0">
                <a:moveTo>
                  <a:pt x="0" y="0"/>
                </a:moveTo>
                <a:cubicBezTo>
                  <a:pt x="137950" y="-101205"/>
                  <a:pt x="1039778" y="-92002"/>
                  <a:pt x="1225338" y="0"/>
                </a:cubicBezTo>
                <a:cubicBezTo>
                  <a:pt x="1239458" y="74383"/>
                  <a:pt x="1233941" y="94443"/>
                  <a:pt x="1225338" y="169157"/>
                </a:cubicBezTo>
                <a:cubicBezTo>
                  <a:pt x="1063358" y="130160"/>
                  <a:pt x="237738" y="111812"/>
                  <a:pt x="0" y="169157"/>
                </a:cubicBezTo>
                <a:cubicBezTo>
                  <a:pt x="-9539" y="101516"/>
                  <a:pt x="-14936" y="49095"/>
                  <a:pt x="0" y="0"/>
                </a:cubicBezTo>
                <a:close/>
              </a:path>
              <a:path w="1225338" h="169157" stroke="0" extrusionOk="0">
                <a:moveTo>
                  <a:pt x="0" y="0"/>
                </a:moveTo>
                <a:cubicBezTo>
                  <a:pt x="387670" y="-73563"/>
                  <a:pt x="669750" y="-67753"/>
                  <a:pt x="1225338" y="0"/>
                </a:cubicBezTo>
                <a:cubicBezTo>
                  <a:pt x="1237749" y="82483"/>
                  <a:pt x="1228986" y="102666"/>
                  <a:pt x="1225338" y="169157"/>
                </a:cubicBezTo>
                <a:cubicBezTo>
                  <a:pt x="1080384" y="134919"/>
                  <a:pt x="548311" y="132293"/>
                  <a:pt x="0" y="169157"/>
                </a:cubicBezTo>
                <a:cubicBezTo>
                  <a:pt x="2147" y="99320"/>
                  <a:pt x="-14581" y="58862"/>
                  <a:pt x="0" y="0"/>
                </a:cubicBezTo>
                <a:close/>
              </a:path>
            </a:pathLst>
          </a:custGeom>
          <a:solidFill>
            <a:srgbClr val="155452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429369306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v-LV"/>
            </a:defPPr>
            <a:lvl1pPr algn="ctr">
              <a:defRPr sz="2800" b="1" cap="all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lv-LV" sz="1400" dirty="0"/>
              <a:t>23%</a:t>
            </a: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9421A4C1-BCAA-4672-1D3A-C78D8198294F}"/>
              </a:ext>
            </a:extLst>
          </p:cNvPr>
          <p:cNvSpPr/>
          <p:nvPr/>
        </p:nvSpPr>
        <p:spPr>
          <a:xfrm rot="10800000">
            <a:off x="5741874" y="4842728"/>
            <a:ext cx="254000" cy="21152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A6185E6D-352E-64EA-2110-39F248E99F5D}"/>
              </a:ext>
            </a:extLst>
          </p:cNvPr>
          <p:cNvSpPr/>
          <p:nvPr/>
        </p:nvSpPr>
        <p:spPr>
          <a:xfrm rot="10800000">
            <a:off x="5741872" y="5033663"/>
            <a:ext cx="254000" cy="21152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A32B246-A111-17B7-0CDF-D7E9CDA8A700}"/>
              </a:ext>
            </a:extLst>
          </p:cNvPr>
          <p:cNvSpPr txBox="1"/>
          <p:nvPr/>
        </p:nvSpPr>
        <p:spPr>
          <a:xfrm>
            <a:off x="8110144" y="3428999"/>
            <a:ext cx="3375238" cy="1254997"/>
          </a:xfrm>
          <a:custGeom>
            <a:avLst/>
            <a:gdLst>
              <a:gd name="connsiteX0" fmla="*/ 0 w 3375238"/>
              <a:gd name="connsiteY0" fmla="*/ 0 h 1254997"/>
              <a:gd name="connsiteX1" fmla="*/ 3375238 w 3375238"/>
              <a:gd name="connsiteY1" fmla="*/ 0 h 1254997"/>
              <a:gd name="connsiteX2" fmla="*/ 3375238 w 3375238"/>
              <a:gd name="connsiteY2" fmla="*/ 1254997 h 1254997"/>
              <a:gd name="connsiteX3" fmla="*/ 0 w 3375238"/>
              <a:gd name="connsiteY3" fmla="*/ 1254997 h 1254997"/>
              <a:gd name="connsiteX4" fmla="*/ 0 w 3375238"/>
              <a:gd name="connsiteY4" fmla="*/ 0 h 125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5238" h="1254997" fill="none" extrusionOk="0">
                <a:moveTo>
                  <a:pt x="0" y="0"/>
                </a:moveTo>
                <a:cubicBezTo>
                  <a:pt x="1238913" y="-86956"/>
                  <a:pt x="1801696" y="-19116"/>
                  <a:pt x="3375238" y="0"/>
                </a:cubicBezTo>
                <a:cubicBezTo>
                  <a:pt x="3423148" y="617187"/>
                  <a:pt x="3467765" y="1127847"/>
                  <a:pt x="3375238" y="1254997"/>
                </a:cubicBezTo>
                <a:cubicBezTo>
                  <a:pt x="2766510" y="1175305"/>
                  <a:pt x="954439" y="1248870"/>
                  <a:pt x="0" y="1254997"/>
                </a:cubicBezTo>
                <a:cubicBezTo>
                  <a:pt x="93652" y="658137"/>
                  <a:pt x="-53457" y="527592"/>
                  <a:pt x="0" y="0"/>
                </a:cubicBezTo>
                <a:close/>
              </a:path>
              <a:path w="3375238" h="1254997" stroke="0" extrusionOk="0">
                <a:moveTo>
                  <a:pt x="0" y="0"/>
                </a:moveTo>
                <a:cubicBezTo>
                  <a:pt x="484446" y="58260"/>
                  <a:pt x="1863012" y="-159265"/>
                  <a:pt x="3375238" y="0"/>
                </a:cubicBezTo>
                <a:cubicBezTo>
                  <a:pt x="3368854" y="571301"/>
                  <a:pt x="3273124" y="981318"/>
                  <a:pt x="3375238" y="1254997"/>
                </a:cubicBezTo>
                <a:cubicBezTo>
                  <a:pt x="2426032" y="1191780"/>
                  <a:pt x="729049" y="1352412"/>
                  <a:pt x="0" y="1254997"/>
                </a:cubicBezTo>
                <a:cubicBezTo>
                  <a:pt x="-94116" y="930164"/>
                  <a:pt x="75026" y="303766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429369306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v-LV"/>
            </a:defPPr>
            <a:lvl1pPr algn="ctr">
              <a:defRPr sz="2800" b="1" cap="all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lv-LV" sz="2400" dirty="0" err="1">
                <a:solidFill>
                  <a:srgbClr val="155452"/>
                </a:solidFill>
              </a:rPr>
              <a:t>Average</a:t>
            </a:r>
            <a:r>
              <a:rPr lang="lv-LV" sz="2400" dirty="0">
                <a:solidFill>
                  <a:srgbClr val="155452"/>
                </a:solidFill>
              </a:rPr>
              <a:t> </a:t>
            </a:r>
            <a:r>
              <a:rPr lang="lv-LV" sz="2400" dirty="0" err="1">
                <a:solidFill>
                  <a:srgbClr val="155452"/>
                </a:solidFill>
              </a:rPr>
              <a:t>Share</a:t>
            </a:r>
            <a:r>
              <a:rPr lang="lv-LV" sz="2400" dirty="0">
                <a:solidFill>
                  <a:srgbClr val="155452"/>
                </a:solidFill>
              </a:rPr>
              <a:t> </a:t>
            </a:r>
            <a:r>
              <a:rPr lang="lv-LV" sz="2400" dirty="0" err="1">
                <a:solidFill>
                  <a:srgbClr val="155452"/>
                </a:solidFill>
              </a:rPr>
              <a:t>in</a:t>
            </a:r>
            <a:r>
              <a:rPr lang="lv-LV" sz="2400" dirty="0">
                <a:solidFill>
                  <a:srgbClr val="155452"/>
                </a:solidFill>
              </a:rPr>
              <a:t> </a:t>
            </a:r>
            <a:r>
              <a:rPr lang="lv-LV" sz="2400" dirty="0" err="1">
                <a:solidFill>
                  <a:srgbClr val="155452"/>
                </a:solidFill>
              </a:rPr>
              <a:t>Europe</a:t>
            </a:r>
            <a:endParaRPr lang="lv-LV" sz="2400" dirty="0">
              <a:solidFill>
                <a:srgbClr val="155452"/>
              </a:solidFill>
            </a:endParaRPr>
          </a:p>
          <a:p>
            <a:r>
              <a:rPr lang="lv-LV" sz="2400" dirty="0">
                <a:solidFill>
                  <a:schemeClr val="accent2">
                    <a:lumMod val="75000"/>
                  </a:schemeClr>
                </a:solidFill>
              </a:rPr>
              <a:t>41%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AFA1E06-FF4F-5DD0-89DB-EA2CECD26692}"/>
              </a:ext>
            </a:extLst>
          </p:cNvPr>
          <p:cNvSpPr txBox="1"/>
          <p:nvPr/>
        </p:nvSpPr>
        <p:spPr>
          <a:xfrm flipV="1">
            <a:off x="7961497" y="1097565"/>
            <a:ext cx="1643637" cy="45719"/>
          </a:xfrm>
          <a:custGeom>
            <a:avLst/>
            <a:gdLst>
              <a:gd name="connsiteX0" fmla="*/ 0 w 1643637"/>
              <a:gd name="connsiteY0" fmla="*/ 0 h 45719"/>
              <a:gd name="connsiteX1" fmla="*/ 1643637 w 1643637"/>
              <a:gd name="connsiteY1" fmla="*/ 0 h 45719"/>
              <a:gd name="connsiteX2" fmla="*/ 1643637 w 1643637"/>
              <a:gd name="connsiteY2" fmla="*/ 45719 h 45719"/>
              <a:gd name="connsiteX3" fmla="*/ 0 w 1643637"/>
              <a:gd name="connsiteY3" fmla="*/ 45719 h 45719"/>
              <a:gd name="connsiteX4" fmla="*/ 0 w 1643637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3637" h="45719" extrusionOk="0">
                <a:moveTo>
                  <a:pt x="0" y="0"/>
                </a:moveTo>
                <a:cubicBezTo>
                  <a:pt x="540891" y="-26952"/>
                  <a:pt x="1330340" y="-70322"/>
                  <a:pt x="1643637" y="0"/>
                </a:cubicBezTo>
                <a:cubicBezTo>
                  <a:pt x="1646139" y="12045"/>
                  <a:pt x="1639525" y="23188"/>
                  <a:pt x="1643637" y="45719"/>
                </a:cubicBezTo>
                <a:cubicBezTo>
                  <a:pt x="1249660" y="-7595"/>
                  <a:pt x="651290" y="-24002"/>
                  <a:pt x="0" y="45719"/>
                </a:cubicBezTo>
                <a:cubicBezTo>
                  <a:pt x="4090" y="23296"/>
                  <a:pt x="-2078" y="7286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7900"/>
            </a:solidFill>
            <a:extLst>
              <a:ext uri="{C807C97D-BFC1-408E-A445-0C87EB9F89A2}">
                <ask:lineSketchStyleProps xmlns:ask="http://schemas.microsoft.com/office/drawing/2018/sketchyshapes" sd="429369306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v-LV"/>
            </a:defPPr>
            <a:lvl1pPr algn="ctr">
              <a:defRPr sz="2800" b="1" cap="all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lv-LV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54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B12BF9-D4C2-2DE7-BDC9-8E909C4B9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59358" y="1436915"/>
            <a:ext cx="14432450" cy="566580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042E02-734D-5E66-C735-C0E582408480}"/>
              </a:ext>
            </a:extLst>
          </p:cNvPr>
          <p:cNvCxnSpPr/>
          <p:nvPr/>
        </p:nvCxnSpPr>
        <p:spPr>
          <a:xfrm>
            <a:off x="0" y="977900"/>
            <a:ext cx="1206500" cy="0"/>
          </a:xfrm>
          <a:prstGeom prst="line">
            <a:avLst/>
          </a:prstGeom>
          <a:ln w="101600">
            <a:solidFill>
              <a:srgbClr val="155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D1BC919A-7FF4-CFE6-8CD6-FDA41F61A773}"/>
              </a:ext>
            </a:extLst>
          </p:cNvPr>
          <p:cNvSpPr/>
          <p:nvPr/>
        </p:nvSpPr>
        <p:spPr>
          <a:xfrm>
            <a:off x="1181100" y="836612"/>
            <a:ext cx="254000" cy="282568"/>
          </a:xfrm>
          <a:custGeom>
            <a:avLst/>
            <a:gdLst>
              <a:gd name="connsiteX0" fmla="*/ 0 w 254000"/>
              <a:gd name="connsiteY0" fmla="*/ 141284 h 282568"/>
              <a:gd name="connsiteX1" fmla="*/ 127000 w 254000"/>
              <a:gd name="connsiteY1" fmla="*/ 0 h 282568"/>
              <a:gd name="connsiteX2" fmla="*/ 254000 w 254000"/>
              <a:gd name="connsiteY2" fmla="*/ 141284 h 282568"/>
              <a:gd name="connsiteX3" fmla="*/ 127000 w 254000"/>
              <a:gd name="connsiteY3" fmla="*/ 282568 h 282568"/>
              <a:gd name="connsiteX4" fmla="*/ 0 w 254000"/>
              <a:gd name="connsiteY4" fmla="*/ 141284 h 28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00" h="282568" fill="none" extrusionOk="0">
                <a:moveTo>
                  <a:pt x="0" y="141284"/>
                </a:moveTo>
                <a:cubicBezTo>
                  <a:pt x="13659" y="64875"/>
                  <a:pt x="60301" y="-7081"/>
                  <a:pt x="127000" y="0"/>
                </a:cubicBezTo>
                <a:cubicBezTo>
                  <a:pt x="189339" y="-1195"/>
                  <a:pt x="250819" y="66250"/>
                  <a:pt x="254000" y="141284"/>
                </a:cubicBezTo>
                <a:cubicBezTo>
                  <a:pt x="252723" y="207135"/>
                  <a:pt x="191850" y="289919"/>
                  <a:pt x="127000" y="282568"/>
                </a:cubicBezTo>
                <a:cubicBezTo>
                  <a:pt x="58675" y="283584"/>
                  <a:pt x="12355" y="222284"/>
                  <a:pt x="0" y="141284"/>
                </a:cubicBezTo>
                <a:close/>
              </a:path>
              <a:path w="254000" h="282568" stroke="0" extrusionOk="0">
                <a:moveTo>
                  <a:pt x="0" y="141284"/>
                </a:moveTo>
                <a:cubicBezTo>
                  <a:pt x="-10176" y="56978"/>
                  <a:pt x="46439" y="3911"/>
                  <a:pt x="127000" y="0"/>
                </a:cubicBezTo>
                <a:cubicBezTo>
                  <a:pt x="199648" y="528"/>
                  <a:pt x="249002" y="63414"/>
                  <a:pt x="254000" y="141284"/>
                </a:cubicBezTo>
                <a:cubicBezTo>
                  <a:pt x="245111" y="227994"/>
                  <a:pt x="195952" y="289135"/>
                  <a:pt x="127000" y="282568"/>
                </a:cubicBezTo>
                <a:cubicBezTo>
                  <a:pt x="48056" y="277751"/>
                  <a:pt x="11469" y="224793"/>
                  <a:pt x="0" y="141284"/>
                </a:cubicBezTo>
                <a:close/>
              </a:path>
            </a:pathLst>
          </a:custGeom>
          <a:solidFill>
            <a:srgbClr val="FF7900"/>
          </a:solidFill>
          <a:ln w="50800">
            <a:solidFill>
              <a:srgbClr val="15545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4895EA-54F2-98C5-9E75-AE3EDE59C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638" y="425451"/>
            <a:ext cx="9962662" cy="1148148"/>
          </a:xfrm>
        </p:spPr>
        <p:txBody>
          <a:bodyPr>
            <a:noAutofit/>
          </a:bodyPr>
          <a:lstStyle/>
          <a:p>
            <a:r>
              <a:rPr lang="lv-LV" sz="3200" b="1" cap="all" dirty="0">
                <a:solidFill>
                  <a:srgbClr val="FF79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 </a:t>
            </a:r>
            <a:r>
              <a:rPr lang="lv-LV" sz="3200" b="1" cap="all" dirty="0" err="1">
                <a:solidFill>
                  <a:srgbClr val="0067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lv-LV" sz="3200" b="1" cap="all" dirty="0">
                <a:solidFill>
                  <a:srgbClr val="0067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lv-LV" sz="3200" b="1" cap="all" dirty="0" err="1">
                <a:solidFill>
                  <a:srgbClr val="0067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Final</a:t>
            </a:r>
            <a:r>
              <a:rPr lang="lv-LV" sz="3200" b="1" cap="all" dirty="0">
                <a:solidFill>
                  <a:srgbClr val="0067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lv-LV" sz="3200" b="1" cap="all" dirty="0" err="1">
                <a:solidFill>
                  <a:srgbClr val="0067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electricity</a:t>
            </a:r>
            <a:r>
              <a:rPr lang="lv-LV" sz="3200" b="1" cap="all" dirty="0">
                <a:solidFill>
                  <a:srgbClr val="0067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lv-LV" sz="3200" b="1" cap="all" dirty="0" err="1">
                <a:solidFill>
                  <a:srgbClr val="0067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consumption</a:t>
            </a:r>
            <a:endParaRPr lang="lv-LV" sz="3200" dirty="0">
              <a:solidFill>
                <a:srgbClr val="0067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291095-C485-14EA-C102-B685365A74A4}"/>
              </a:ext>
            </a:extLst>
          </p:cNvPr>
          <p:cNvSpPr/>
          <p:nvPr/>
        </p:nvSpPr>
        <p:spPr>
          <a:xfrm>
            <a:off x="531341" y="2360141"/>
            <a:ext cx="3237470" cy="568390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>
                <a:latin typeface="Cambria" panose="02040503050406030204" pitchFamily="18" charset="0"/>
                <a:ea typeface="Cambria" panose="02040503050406030204" pitchFamily="18" charset="0"/>
              </a:rPr>
              <a:t>ESTONIA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46EC9D-4477-09A7-63CD-BF18B6D60623}"/>
              </a:ext>
            </a:extLst>
          </p:cNvPr>
          <p:cNvSpPr/>
          <p:nvPr/>
        </p:nvSpPr>
        <p:spPr>
          <a:xfrm>
            <a:off x="4477265" y="2360141"/>
            <a:ext cx="3237470" cy="568390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>
                <a:latin typeface="Cambria" panose="02040503050406030204" pitchFamily="18" charset="0"/>
                <a:ea typeface="Cambria" panose="02040503050406030204" pitchFamily="18" charset="0"/>
              </a:rPr>
              <a:t>LATVIA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50B27A-A31D-A4A6-C491-CD73FF664DA6}"/>
              </a:ext>
            </a:extLst>
          </p:cNvPr>
          <p:cNvSpPr/>
          <p:nvPr/>
        </p:nvSpPr>
        <p:spPr>
          <a:xfrm>
            <a:off x="8423189" y="2360141"/>
            <a:ext cx="3237470" cy="568390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>
                <a:latin typeface="Cambria" panose="02040503050406030204" pitchFamily="18" charset="0"/>
                <a:ea typeface="Cambria" panose="02040503050406030204" pitchFamily="18" charset="0"/>
              </a:rPr>
              <a:t>LITHUANIA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6F1A4F-6A62-EEA6-BCB4-8F43FC84B486}"/>
              </a:ext>
            </a:extLst>
          </p:cNvPr>
          <p:cNvSpPr/>
          <p:nvPr/>
        </p:nvSpPr>
        <p:spPr>
          <a:xfrm>
            <a:off x="971722" y="5186306"/>
            <a:ext cx="1017716" cy="5683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2022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BA809A-8775-AC87-94CD-D9B02A6D455C}"/>
              </a:ext>
            </a:extLst>
          </p:cNvPr>
          <p:cNvSpPr/>
          <p:nvPr/>
        </p:nvSpPr>
        <p:spPr>
          <a:xfrm>
            <a:off x="4876221" y="5186306"/>
            <a:ext cx="1017716" cy="5683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2022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D14A32-ECB4-256A-35BC-834419EB1030}"/>
              </a:ext>
            </a:extLst>
          </p:cNvPr>
          <p:cNvSpPr/>
          <p:nvPr/>
        </p:nvSpPr>
        <p:spPr>
          <a:xfrm>
            <a:off x="8698817" y="5262213"/>
            <a:ext cx="1017716" cy="4165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2022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B3EC23-969D-92D7-C582-1096898C7603}"/>
              </a:ext>
            </a:extLst>
          </p:cNvPr>
          <p:cNvSpPr/>
          <p:nvPr/>
        </p:nvSpPr>
        <p:spPr>
          <a:xfrm>
            <a:off x="2150075" y="5186306"/>
            <a:ext cx="1124465" cy="568390"/>
          </a:xfrm>
          <a:prstGeom prst="rect">
            <a:avLst/>
          </a:prstGeom>
          <a:solidFill>
            <a:srgbClr val="ADB9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2030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0E5DE0-A05E-502B-26D4-91237DE5AC6A}"/>
              </a:ext>
            </a:extLst>
          </p:cNvPr>
          <p:cNvSpPr/>
          <p:nvPr/>
        </p:nvSpPr>
        <p:spPr>
          <a:xfrm>
            <a:off x="6171911" y="5186306"/>
            <a:ext cx="1124465" cy="568390"/>
          </a:xfrm>
          <a:prstGeom prst="rect">
            <a:avLst/>
          </a:prstGeom>
          <a:solidFill>
            <a:srgbClr val="ADB9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2030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FBB3C8-B0F3-08A2-9E78-8F05503E86A0}"/>
              </a:ext>
            </a:extLst>
          </p:cNvPr>
          <p:cNvSpPr/>
          <p:nvPr/>
        </p:nvSpPr>
        <p:spPr>
          <a:xfrm>
            <a:off x="10021150" y="5186306"/>
            <a:ext cx="1124465" cy="568390"/>
          </a:xfrm>
          <a:prstGeom prst="rect">
            <a:avLst/>
          </a:prstGeom>
          <a:solidFill>
            <a:srgbClr val="ADB9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latin typeface="Cambria" panose="02040503050406030204" pitchFamily="18" charset="0"/>
                <a:ea typeface="Cambria" panose="02040503050406030204" pitchFamily="18" charset="0"/>
              </a:rPr>
              <a:t>2030</a:t>
            </a:r>
          </a:p>
        </p:txBody>
      </p:sp>
    </p:spTree>
    <p:extLst>
      <p:ext uri="{BB962C8B-B14F-4D97-AF65-F5344CB8AC3E}">
        <p14:creationId xmlns:p14="http://schemas.microsoft.com/office/powerpoint/2010/main" val="419705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DB971-6AD4-2058-1E03-B97914532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2892F74A-4D0E-AA85-AD64-7F12B809DDB1}"/>
              </a:ext>
            </a:extLst>
          </p:cNvPr>
          <p:cNvSpPr/>
          <p:nvPr/>
        </p:nvSpPr>
        <p:spPr>
          <a:xfrm rot="5400000">
            <a:off x="447647" y="3667445"/>
            <a:ext cx="4372031" cy="847725"/>
          </a:xfrm>
          <a:solidFill>
            <a:schemeClr val="bg2">
              <a:lumMod val="90000"/>
            </a:schemeClr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400" b="1" cap="all">
              <a:solidFill>
                <a:srgbClr val="15545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8DA0DA-ACD8-11F7-C45A-C0900F10FAAE}"/>
              </a:ext>
            </a:extLst>
          </p:cNvPr>
          <p:cNvCxnSpPr/>
          <p:nvPr/>
        </p:nvCxnSpPr>
        <p:spPr>
          <a:xfrm>
            <a:off x="-25400" y="825684"/>
            <a:ext cx="1206500" cy="0"/>
          </a:xfrm>
          <a:prstGeom prst="line">
            <a:avLst/>
          </a:prstGeom>
          <a:ln w="101600">
            <a:solidFill>
              <a:srgbClr val="155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81B9BB18-71B7-2E3F-F930-5B95BB33BC74}"/>
              </a:ext>
            </a:extLst>
          </p:cNvPr>
          <p:cNvSpPr/>
          <p:nvPr/>
        </p:nvSpPr>
        <p:spPr>
          <a:xfrm>
            <a:off x="1181100" y="672108"/>
            <a:ext cx="254000" cy="282568"/>
          </a:xfrm>
          <a:custGeom>
            <a:avLst/>
            <a:gdLst>
              <a:gd name="connsiteX0" fmla="*/ 0 w 254000"/>
              <a:gd name="connsiteY0" fmla="*/ 141284 h 282568"/>
              <a:gd name="connsiteX1" fmla="*/ 127000 w 254000"/>
              <a:gd name="connsiteY1" fmla="*/ 0 h 282568"/>
              <a:gd name="connsiteX2" fmla="*/ 254000 w 254000"/>
              <a:gd name="connsiteY2" fmla="*/ 141284 h 282568"/>
              <a:gd name="connsiteX3" fmla="*/ 127000 w 254000"/>
              <a:gd name="connsiteY3" fmla="*/ 282568 h 282568"/>
              <a:gd name="connsiteX4" fmla="*/ 0 w 254000"/>
              <a:gd name="connsiteY4" fmla="*/ 141284 h 28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00" h="282568" fill="none" extrusionOk="0">
                <a:moveTo>
                  <a:pt x="0" y="141284"/>
                </a:moveTo>
                <a:cubicBezTo>
                  <a:pt x="13659" y="64875"/>
                  <a:pt x="60301" y="-7081"/>
                  <a:pt x="127000" y="0"/>
                </a:cubicBezTo>
                <a:cubicBezTo>
                  <a:pt x="189339" y="-1195"/>
                  <a:pt x="250819" y="66250"/>
                  <a:pt x="254000" y="141284"/>
                </a:cubicBezTo>
                <a:cubicBezTo>
                  <a:pt x="252723" y="207135"/>
                  <a:pt x="191850" y="289919"/>
                  <a:pt x="127000" y="282568"/>
                </a:cubicBezTo>
                <a:cubicBezTo>
                  <a:pt x="58675" y="283584"/>
                  <a:pt x="12355" y="222284"/>
                  <a:pt x="0" y="141284"/>
                </a:cubicBezTo>
                <a:close/>
              </a:path>
              <a:path w="254000" h="282568" stroke="0" extrusionOk="0">
                <a:moveTo>
                  <a:pt x="0" y="141284"/>
                </a:moveTo>
                <a:cubicBezTo>
                  <a:pt x="-10176" y="56978"/>
                  <a:pt x="46439" y="3911"/>
                  <a:pt x="127000" y="0"/>
                </a:cubicBezTo>
                <a:cubicBezTo>
                  <a:pt x="199648" y="528"/>
                  <a:pt x="249002" y="63414"/>
                  <a:pt x="254000" y="141284"/>
                </a:cubicBezTo>
                <a:cubicBezTo>
                  <a:pt x="245111" y="227994"/>
                  <a:pt x="195952" y="289135"/>
                  <a:pt x="127000" y="282568"/>
                </a:cubicBezTo>
                <a:cubicBezTo>
                  <a:pt x="48056" y="277751"/>
                  <a:pt x="11469" y="224793"/>
                  <a:pt x="0" y="141284"/>
                </a:cubicBezTo>
                <a:close/>
              </a:path>
            </a:pathLst>
          </a:custGeom>
          <a:solidFill>
            <a:srgbClr val="FF7900"/>
          </a:solidFill>
          <a:ln w="50800">
            <a:solidFill>
              <a:srgbClr val="15545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269E3D-75E4-96D3-2FF1-D8B99E30D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860" y="380602"/>
            <a:ext cx="10478226" cy="1148148"/>
          </a:xfrm>
        </p:spPr>
        <p:txBody>
          <a:bodyPr>
            <a:noAutofit/>
          </a:bodyPr>
          <a:lstStyle/>
          <a:p>
            <a:r>
              <a:rPr lang="lv-LV" sz="3200" b="1" cap="all" dirty="0" err="1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How</a:t>
            </a:r>
            <a:r>
              <a:rPr lang="lv-LV" sz="3200" b="1" cap="all" dirty="0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lv-LV" sz="3200" b="1" cap="all" dirty="0" err="1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much</a:t>
            </a:r>
            <a:r>
              <a:rPr lang="lv-LV" sz="3200" b="1" cap="all" dirty="0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lv-LV" sz="3200" b="1" cap="all" dirty="0" err="1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</a:t>
            </a:r>
            <a:r>
              <a:rPr lang="lv-LV" sz="3200" b="1" cap="all" dirty="0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lv-LV" sz="3200" b="1" cap="all" dirty="0" err="1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elelctricity</a:t>
            </a:r>
            <a:r>
              <a:rPr lang="lv-LV" sz="3200" b="1" cap="all" dirty="0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lv-LV" sz="3200" b="1" cap="all" dirty="0" err="1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</a:t>
            </a:r>
            <a:r>
              <a:rPr lang="lv-LV" sz="3200" b="1" cap="all" dirty="0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lv-LV" sz="3200" b="1" cap="all" dirty="0" err="1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need</a:t>
            </a:r>
            <a:r>
              <a:rPr lang="lv-LV" sz="3200" b="1" cap="all" dirty="0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lv-LV" sz="3200" dirty="0">
              <a:solidFill>
                <a:srgbClr val="15545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89C167-7055-D865-C871-454456E9026E}"/>
              </a:ext>
            </a:extLst>
          </p:cNvPr>
          <p:cNvSpPr txBox="1"/>
          <p:nvPr/>
        </p:nvSpPr>
        <p:spPr>
          <a:xfrm>
            <a:off x="1546860" y="5640674"/>
            <a:ext cx="9554643" cy="830997"/>
          </a:xfrm>
          <a:custGeom>
            <a:avLst/>
            <a:gdLst>
              <a:gd name="connsiteX0" fmla="*/ 0 w 9554643"/>
              <a:gd name="connsiteY0" fmla="*/ 0 h 830997"/>
              <a:gd name="connsiteX1" fmla="*/ 9554643 w 9554643"/>
              <a:gd name="connsiteY1" fmla="*/ 0 h 830997"/>
              <a:gd name="connsiteX2" fmla="*/ 9554643 w 9554643"/>
              <a:gd name="connsiteY2" fmla="*/ 830997 h 830997"/>
              <a:gd name="connsiteX3" fmla="*/ 0 w 9554643"/>
              <a:gd name="connsiteY3" fmla="*/ 830997 h 830997"/>
              <a:gd name="connsiteX4" fmla="*/ 0 w 9554643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4643" h="830997" fill="none" extrusionOk="0">
                <a:moveTo>
                  <a:pt x="0" y="0"/>
                </a:moveTo>
                <a:cubicBezTo>
                  <a:pt x="1683499" y="94387"/>
                  <a:pt x="5271566" y="-36996"/>
                  <a:pt x="9554643" y="0"/>
                </a:cubicBezTo>
                <a:cubicBezTo>
                  <a:pt x="9587348" y="386441"/>
                  <a:pt x="9480989" y="712417"/>
                  <a:pt x="9554643" y="830997"/>
                </a:cubicBezTo>
                <a:cubicBezTo>
                  <a:pt x="4850152" y="874824"/>
                  <a:pt x="2904743" y="886153"/>
                  <a:pt x="0" y="830997"/>
                </a:cubicBezTo>
                <a:cubicBezTo>
                  <a:pt x="27280" y="609901"/>
                  <a:pt x="-19304" y="290640"/>
                  <a:pt x="0" y="0"/>
                </a:cubicBezTo>
                <a:close/>
              </a:path>
              <a:path w="9554643" h="830997" stroke="0" extrusionOk="0">
                <a:moveTo>
                  <a:pt x="0" y="0"/>
                </a:moveTo>
                <a:cubicBezTo>
                  <a:pt x="3350983" y="-8932"/>
                  <a:pt x="5967886" y="98516"/>
                  <a:pt x="9554643" y="0"/>
                </a:cubicBezTo>
                <a:cubicBezTo>
                  <a:pt x="9536554" y="232526"/>
                  <a:pt x="9485092" y="508270"/>
                  <a:pt x="9554643" y="830997"/>
                </a:cubicBezTo>
                <a:cubicBezTo>
                  <a:pt x="5887517" y="706135"/>
                  <a:pt x="3312755" y="856524"/>
                  <a:pt x="0" y="830997"/>
                </a:cubicBezTo>
                <a:cubicBezTo>
                  <a:pt x="-25113" y="585238"/>
                  <a:pt x="63776" y="211838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79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55888113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2400" dirty="0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</a:t>
            </a:r>
            <a:r>
              <a:rPr lang="lv-LV" sz="2400" dirty="0" err="1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achieve</a:t>
            </a:r>
            <a:r>
              <a:rPr lang="lv-LV" sz="2400" dirty="0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100% RES </a:t>
            </a:r>
            <a:r>
              <a:rPr lang="lv-LV" sz="2400" dirty="0" err="1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lv-LV" sz="2400" dirty="0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lv-LV" sz="2400" dirty="0" err="1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electricity</a:t>
            </a:r>
            <a:r>
              <a:rPr lang="lv-LV" sz="2400" dirty="0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lv-LV" sz="2400" dirty="0" err="1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</a:t>
            </a:r>
            <a:r>
              <a:rPr lang="lv-LV" sz="2400" dirty="0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lv-LV" sz="2400" dirty="0" err="1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need</a:t>
            </a:r>
            <a:endParaRPr lang="lv-LV" sz="2400" dirty="0">
              <a:solidFill>
                <a:srgbClr val="15545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lv-LV" sz="2400" b="1" dirty="0" err="1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around</a:t>
            </a:r>
            <a:r>
              <a:rPr lang="lv-LV" sz="2400" b="1" dirty="0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1.5-2 GW </a:t>
            </a:r>
            <a:r>
              <a:rPr lang="lv-LV" sz="2400" dirty="0" err="1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wind</a:t>
            </a:r>
            <a:r>
              <a:rPr lang="lv-LV" sz="2400" dirty="0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lv-LV" sz="2400" dirty="0" err="1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energy</a:t>
            </a:r>
            <a:r>
              <a:rPr lang="lv-LV" sz="2400" dirty="0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F6DB8F-B4E2-A92B-4445-505913A98BDC}"/>
              </a:ext>
            </a:extLst>
          </p:cNvPr>
          <p:cNvGrpSpPr/>
          <p:nvPr/>
        </p:nvGrpSpPr>
        <p:grpSpPr>
          <a:xfrm>
            <a:off x="225467" y="1655157"/>
            <a:ext cx="11799619" cy="3735383"/>
            <a:chOff x="225467" y="1655157"/>
            <a:chExt cx="11799619" cy="373538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2BBC9E-7562-5999-DCBE-D756BC4A7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467" y="1655157"/>
              <a:ext cx="11799619" cy="3735383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54B195F-CA34-7905-2CEC-F660FBAF4319}"/>
                </a:ext>
              </a:extLst>
            </p:cNvPr>
            <p:cNvSpPr txBox="1"/>
            <p:nvPr/>
          </p:nvSpPr>
          <p:spPr>
            <a:xfrm>
              <a:off x="1899137" y="4813160"/>
              <a:ext cx="592853" cy="338554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lv-LV" sz="1600" dirty="0">
                  <a:latin typeface="Cambria" panose="02040503050406030204" pitchFamily="18" charset="0"/>
                  <a:ea typeface="Cambria" panose="02040503050406030204" pitchFamily="18" charset="0"/>
                </a:rPr>
                <a:t>HPP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2CA3096-4C05-12D0-AEC9-ED309CE71A04}"/>
                </a:ext>
              </a:extLst>
            </p:cNvPr>
            <p:cNvSpPr txBox="1"/>
            <p:nvPr/>
          </p:nvSpPr>
          <p:spPr>
            <a:xfrm>
              <a:off x="2858503" y="4813160"/>
              <a:ext cx="1307157" cy="338554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lv-LV" sz="1600" dirty="0">
                  <a:latin typeface="Cambria" panose="02040503050406030204" pitchFamily="18" charset="0"/>
                  <a:ea typeface="Cambria" panose="02040503050406030204" pitchFamily="18" charset="0"/>
                </a:rPr>
                <a:t>WPP &amp; PV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9C20D28-9736-4B4A-552A-E4D7A63FF017}"/>
                </a:ext>
              </a:extLst>
            </p:cNvPr>
            <p:cNvSpPr txBox="1"/>
            <p:nvPr/>
          </p:nvSpPr>
          <p:spPr>
            <a:xfrm>
              <a:off x="4553243" y="4813160"/>
              <a:ext cx="2048524" cy="338554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lv-LV" sz="1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Biomass</a:t>
              </a:r>
              <a:r>
                <a:rPr lang="lv-LV" sz="1600" dirty="0">
                  <a:latin typeface="Cambria" panose="02040503050406030204" pitchFamily="18" charset="0"/>
                  <a:ea typeface="Cambria" panose="02040503050406030204" pitchFamily="18" charset="0"/>
                </a:rPr>
                <a:t> &amp; </a:t>
              </a:r>
              <a:r>
                <a:rPr lang="lv-LV" sz="1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biogas</a:t>
              </a:r>
              <a:endParaRPr lang="lv-LV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68F3891-4DFE-9328-820E-896516170BA9}"/>
                </a:ext>
              </a:extLst>
            </p:cNvPr>
            <p:cNvSpPr txBox="1"/>
            <p:nvPr/>
          </p:nvSpPr>
          <p:spPr>
            <a:xfrm>
              <a:off x="7119005" y="4803620"/>
              <a:ext cx="2125479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lv-LV" dirty="0" err="1"/>
                <a:t>Fossil</a:t>
              </a:r>
              <a:r>
                <a:rPr lang="lv-LV" dirty="0"/>
                <a:t> </a:t>
              </a:r>
              <a:r>
                <a:rPr lang="lv-LV" sz="1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fuels</a:t>
              </a:r>
              <a:endParaRPr lang="lv-LV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24DC58-0845-4F1A-6BE8-88BF946C091B}"/>
                </a:ext>
              </a:extLst>
            </p:cNvPr>
            <p:cNvSpPr txBox="1"/>
            <p:nvPr/>
          </p:nvSpPr>
          <p:spPr>
            <a:xfrm>
              <a:off x="9752041" y="4813160"/>
              <a:ext cx="1349462" cy="338554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lv-LV" sz="1600" dirty="0">
                  <a:latin typeface="Cambria" panose="02040503050406030204" pitchFamily="18" charset="0"/>
                  <a:ea typeface="Cambria" panose="02040503050406030204" pitchFamily="18" charset="0"/>
                </a:rPr>
                <a:t>Import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947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DB971-6AD4-2058-1E03-B97914532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2892F74A-4D0E-AA85-AD64-7F12B809DDB1}"/>
              </a:ext>
            </a:extLst>
          </p:cNvPr>
          <p:cNvSpPr/>
          <p:nvPr/>
        </p:nvSpPr>
        <p:spPr>
          <a:xfrm rot="5400000">
            <a:off x="567963" y="3340579"/>
            <a:ext cx="4372031" cy="847725"/>
          </a:xfrm>
          <a:solidFill>
            <a:schemeClr val="bg2">
              <a:lumMod val="90000"/>
            </a:schemeClr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400" b="1" cap="all">
              <a:solidFill>
                <a:srgbClr val="15545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8DA0DA-ACD8-11F7-C45A-C0900F10FAAE}"/>
              </a:ext>
            </a:extLst>
          </p:cNvPr>
          <p:cNvCxnSpPr/>
          <p:nvPr/>
        </p:nvCxnSpPr>
        <p:spPr>
          <a:xfrm>
            <a:off x="-25400" y="825684"/>
            <a:ext cx="1206500" cy="0"/>
          </a:xfrm>
          <a:prstGeom prst="line">
            <a:avLst/>
          </a:prstGeom>
          <a:ln w="101600">
            <a:solidFill>
              <a:srgbClr val="155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81B9BB18-71B7-2E3F-F930-5B95BB33BC74}"/>
              </a:ext>
            </a:extLst>
          </p:cNvPr>
          <p:cNvSpPr/>
          <p:nvPr/>
        </p:nvSpPr>
        <p:spPr>
          <a:xfrm>
            <a:off x="1181100" y="672108"/>
            <a:ext cx="254000" cy="282568"/>
          </a:xfrm>
          <a:custGeom>
            <a:avLst/>
            <a:gdLst>
              <a:gd name="connsiteX0" fmla="*/ 0 w 254000"/>
              <a:gd name="connsiteY0" fmla="*/ 141284 h 282568"/>
              <a:gd name="connsiteX1" fmla="*/ 127000 w 254000"/>
              <a:gd name="connsiteY1" fmla="*/ 0 h 282568"/>
              <a:gd name="connsiteX2" fmla="*/ 254000 w 254000"/>
              <a:gd name="connsiteY2" fmla="*/ 141284 h 282568"/>
              <a:gd name="connsiteX3" fmla="*/ 127000 w 254000"/>
              <a:gd name="connsiteY3" fmla="*/ 282568 h 282568"/>
              <a:gd name="connsiteX4" fmla="*/ 0 w 254000"/>
              <a:gd name="connsiteY4" fmla="*/ 141284 h 28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00" h="282568" fill="none" extrusionOk="0">
                <a:moveTo>
                  <a:pt x="0" y="141284"/>
                </a:moveTo>
                <a:cubicBezTo>
                  <a:pt x="13659" y="64875"/>
                  <a:pt x="60301" y="-7081"/>
                  <a:pt x="127000" y="0"/>
                </a:cubicBezTo>
                <a:cubicBezTo>
                  <a:pt x="189339" y="-1195"/>
                  <a:pt x="250819" y="66250"/>
                  <a:pt x="254000" y="141284"/>
                </a:cubicBezTo>
                <a:cubicBezTo>
                  <a:pt x="252723" y="207135"/>
                  <a:pt x="191850" y="289919"/>
                  <a:pt x="127000" y="282568"/>
                </a:cubicBezTo>
                <a:cubicBezTo>
                  <a:pt x="58675" y="283584"/>
                  <a:pt x="12355" y="222284"/>
                  <a:pt x="0" y="141284"/>
                </a:cubicBezTo>
                <a:close/>
              </a:path>
              <a:path w="254000" h="282568" stroke="0" extrusionOk="0">
                <a:moveTo>
                  <a:pt x="0" y="141284"/>
                </a:moveTo>
                <a:cubicBezTo>
                  <a:pt x="-10176" y="56978"/>
                  <a:pt x="46439" y="3911"/>
                  <a:pt x="127000" y="0"/>
                </a:cubicBezTo>
                <a:cubicBezTo>
                  <a:pt x="199648" y="528"/>
                  <a:pt x="249002" y="63414"/>
                  <a:pt x="254000" y="141284"/>
                </a:cubicBezTo>
                <a:cubicBezTo>
                  <a:pt x="245111" y="227994"/>
                  <a:pt x="195952" y="289135"/>
                  <a:pt x="127000" y="282568"/>
                </a:cubicBezTo>
                <a:cubicBezTo>
                  <a:pt x="48056" y="277751"/>
                  <a:pt x="11469" y="224793"/>
                  <a:pt x="0" y="141284"/>
                </a:cubicBezTo>
                <a:close/>
              </a:path>
            </a:pathLst>
          </a:custGeom>
          <a:solidFill>
            <a:srgbClr val="FF7900"/>
          </a:solidFill>
          <a:ln w="50800">
            <a:solidFill>
              <a:srgbClr val="15545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269E3D-75E4-96D3-2FF1-D8B99E30D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60469"/>
            <a:ext cx="10478226" cy="1148148"/>
          </a:xfrm>
        </p:spPr>
        <p:txBody>
          <a:bodyPr>
            <a:noAutofit/>
          </a:bodyPr>
          <a:lstStyle/>
          <a:p>
            <a:r>
              <a:rPr lang="en-US" sz="2800" b="1" cap="all" dirty="0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Installed Wind energy capacities</a:t>
            </a:r>
            <a:endParaRPr lang="en-US" sz="2800" dirty="0">
              <a:solidFill>
                <a:srgbClr val="15545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52E052E-D4E7-59A1-D299-DD1C3CF719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933785"/>
              </p:ext>
            </p:extLst>
          </p:nvPr>
        </p:nvGraphicFramePr>
        <p:xfrm>
          <a:off x="-25400" y="2237000"/>
          <a:ext cx="7055374" cy="3957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8D34C7A-24A4-A6A4-26F7-4AF7563685EB}"/>
              </a:ext>
            </a:extLst>
          </p:cNvPr>
          <p:cNvSpPr txBox="1"/>
          <p:nvPr/>
        </p:nvSpPr>
        <p:spPr>
          <a:xfrm>
            <a:off x="929155" y="1477978"/>
            <a:ext cx="44551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Installed wind energy capacities in 2023 in the Baltic States (MW)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F6DB59-5C09-B6CD-45B5-02EA2B2CC93F}"/>
              </a:ext>
            </a:extLst>
          </p:cNvPr>
          <p:cNvSpPr txBox="1"/>
          <p:nvPr/>
        </p:nvSpPr>
        <p:spPr>
          <a:xfrm>
            <a:off x="7048340" y="1366315"/>
            <a:ext cx="4343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1554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Reserved transmission grid capacities in Latvia in 2024 (MW)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AA48BD-7318-F394-D9D6-5B9533737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516" y="2096227"/>
            <a:ext cx="3869132" cy="409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01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up photo of a pine cone">
            <a:extLst>
              <a:ext uri="{FF2B5EF4-FFF2-40B4-BE49-F238E27FC236}">
                <a16:creationId xmlns:a16="http://schemas.microsoft.com/office/drawing/2014/main" id="{0C3F44FE-8499-99F5-BE3C-72659AC42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25" y="9214"/>
            <a:ext cx="10306373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8C7307A-EF2E-FF75-ABFE-C2E84BF819B2}"/>
              </a:ext>
            </a:extLst>
          </p:cNvPr>
          <p:cNvSpPr/>
          <p:nvPr/>
        </p:nvSpPr>
        <p:spPr>
          <a:xfrm rot="5400000">
            <a:off x="7025835" y="3207588"/>
            <a:ext cx="6621151" cy="205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61F4B7-FA32-49D1-A0E6-051D69F49A33}"/>
              </a:ext>
            </a:extLst>
          </p:cNvPr>
          <p:cNvSpPr/>
          <p:nvPr/>
        </p:nvSpPr>
        <p:spPr>
          <a:xfrm>
            <a:off x="6205477" y="1774840"/>
            <a:ext cx="5407175" cy="2747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0306E0-EFA1-8379-15CF-C8D6D93292E2}"/>
              </a:ext>
            </a:extLst>
          </p:cNvPr>
          <p:cNvSpPr/>
          <p:nvPr/>
        </p:nvSpPr>
        <p:spPr>
          <a:xfrm>
            <a:off x="0" y="6453267"/>
            <a:ext cx="10385425" cy="413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68288E99-7D16-65BB-B2EE-EDFFFA39B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152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57553F76-14C4-FADB-2304-FAC1776D17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60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5EA9517-2DE9-FAB1-BCCB-72A7027C076A}"/>
              </a:ext>
            </a:extLst>
          </p:cNvPr>
          <p:cNvSpPr/>
          <p:nvPr/>
        </p:nvSpPr>
        <p:spPr>
          <a:xfrm>
            <a:off x="6205477" y="4535007"/>
            <a:ext cx="5288023" cy="45719"/>
          </a:xfrm>
          <a:custGeom>
            <a:avLst/>
            <a:gdLst>
              <a:gd name="connsiteX0" fmla="*/ 0 w 5288023"/>
              <a:gd name="connsiteY0" fmla="*/ 0 h 45719"/>
              <a:gd name="connsiteX1" fmla="*/ 5288023 w 5288023"/>
              <a:gd name="connsiteY1" fmla="*/ 0 h 45719"/>
              <a:gd name="connsiteX2" fmla="*/ 5288023 w 5288023"/>
              <a:gd name="connsiteY2" fmla="*/ 45719 h 45719"/>
              <a:gd name="connsiteX3" fmla="*/ 0 w 5288023"/>
              <a:gd name="connsiteY3" fmla="*/ 45719 h 45719"/>
              <a:gd name="connsiteX4" fmla="*/ 0 w 5288023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8023" h="45719" fill="none" extrusionOk="0">
                <a:moveTo>
                  <a:pt x="0" y="0"/>
                </a:moveTo>
                <a:cubicBezTo>
                  <a:pt x="2296959" y="111579"/>
                  <a:pt x="3752312" y="-26594"/>
                  <a:pt x="5288023" y="0"/>
                </a:cubicBezTo>
                <a:cubicBezTo>
                  <a:pt x="5286684" y="4905"/>
                  <a:pt x="5292036" y="36034"/>
                  <a:pt x="5288023" y="45719"/>
                </a:cubicBezTo>
                <a:cubicBezTo>
                  <a:pt x="3591461" y="154121"/>
                  <a:pt x="1427023" y="182493"/>
                  <a:pt x="0" y="45719"/>
                </a:cubicBezTo>
                <a:cubicBezTo>
                  <a:pt x="3189" y="31978"/>
                  <a:pt x="-894" y="18800"/>
                  <a:pt x="0" y="0"/>
                </a:cubicBezTo>
                <a:close/>
              </a:path>
              <a:path w="5288023" h="45719" stroke="0" extrusionOk="0">
                <a:moveTo>
                  <a:pt x="0" y="0"/>
                </a:moveTo>
                <a:cubicBezTo>
                  <a:pt x="1709017" y="-127719"/>
                  <a:pt x="2665688" y="-42817"/>
                  <a:pt x="5288023" y="0"/>
                </a:cubicBezTo>
                <a:cubicBezTo>
                  <a:pt x="5288123" y="5746"/>
                  <a:pt x="5286168" y="27902"/>
                  <a:pt x="5288023" y="45719"/>
                </a:cubicBezTo>
                <a:cubicBezTo>
                  <a:pt x="2955174" y="73083"/>
                  <a:pt x="2540962" y="-17138"/>
                  <a:pt x="0" y="45719"/>
                </a:cubicBezTo>
                <a:cubicBezTo>
                  <a:pt x="-871" y="30412"/>
                  <a:pt x="-420" y="22765"/>
                  <a:pt x="0" y="0"/>
                </a:cubicBezTo>
                <a:close/>
              </a:path>
            </a:pathLst>
          </a:custGeom>
          <a:solidFill>
            <a:srgbClr val="155452"/>
          </a:solidFill>
          <a:ln w="57150">
            <a:solidFill>
              <a:srgbClr val="155452"/>
            </a:solidFill>
            <a:extLst>
              <a:ext uri="{C807C97D-BFC1-408E-A445-0C87EB9F89A2}">
                <ask:lineSketchStyleProps xmlns:ask="http://schemas.microsoft.com/office/drawing/2018/sketchyshapes" sd="247840075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A9D3AA7-37AD-D375-F30A-3614F4FD3E68}"/>
              </a:ext>
            </a:extLst>
          </p:cNvPr>
          <p:cNvSpPr/>
          <p:nvPr/>
        </p:nvSpPr>
        <p:spPr>
          <a:xfrm>
            <a:off x="11493500" y="4392612"/>
            <a:ext cx="254000" cy="282568"/>
          </a:xfrm>
          <a:custGeom>
            <a:avLst/>
            <a:gdLst>
              <a:gd name="connsiteX0" fmla="*/ 0 w 254000"/>
              <a:gd name="connsiteY0" fmla="*/ 141284 h 282568"/>
              <a:gd name="connsiteX1" fmla="*/ 127000 w 254000"/>
              <a:gd name="connsiteY1" fmla="*/ 0 h 282568"/>
              <a:gd name="connsiteX2" fmla="*/ 254000 w 254000"/>
              <a:gd name="connsiteY2" fmla="*/ 141284 h 282568"/>
              <a:gd name="connsiteX3" fmla="*/ 127000 w 254000"/>
              <a:gd name="connsiteY3" fmla="*/ 282568 h 282568"/>
              <a:gd name="connsiteX4" fmla="*/ 0 w 254000"/>
              <a:gd name="connsiteY4" fmla="*/ 141284 h 28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00" h="282568" fill="none" extrusionOk="0">
                <a:moveTo>
                  <a:pt x="0" y="141284"/>
                </a:moveTo>
                <a:cubicBezTo>
                  <a:pt x="13659" y="64875"/>
                  <a:pt x="60301" y="-7081"/>
                  <a:pt x="127000" y="0"/>
                </a:cubicBezTo>
                <a:cubicBezTo>
                  <a:pt x="189339" y="-1195"/>
                  <a:pt x="250819" y="66250"/>
                  <a:pt x="254000" y="141284"/>
                </a:cubicBezTo>
                <a:cubicBezTo>
                  <a:pt x="252723" y="207135"/>
                  <a:pt x="191850" y="289919"/>
                  <a:pt x="127000" y="282568"/>
                </a:cubicBezTo>
                <a:cubicBezTo>
                  <a:pt x="58675" y="283584"/>
                  <a:pt x="12355" y="222284"/>
                  <a:pt x="0" y="141284"/>
                </a:cubicBezTo>
                <a:close/>
              </a:path>
              <a:path w="254000" h="282568" stroke="0" extrusionOk="0">
                <a:moveTo>
                  <a:pt x="0" y="141284"/>
                </a:moveTo>
                <a:cubicBezTo>
                  <a:pt x="-10176" y="56978"/>
                  <a:pt x="46439" y="3911"/>
                  <a:pt x="127000" y="0"/>
                </a:cubicBezTo>
                <a:cubicBezTo>
                  <a:pt x="199648" y="528"/>
                  <a:pt x="249002" y="63414"/>
                  <a:pt x="254000" y="141284"/>
                </a:cubicBezTo>
                <a:cubicBezTo>
                  <a:pt x="245111" y="227994"/>
                  <a:pt x="195952" y="289135"/>
                  <a:pt x="127000" y="282568"/>
                </a:cubicBezTo>
                <a:cubicBezTo>
                  <a:pt x="48056" y="277751"/>
                  <a:pt x="11469" y="224793"/>
                  <a:pt x="0" y="141284"/>
                </a:cubicBezTo>
                <a:close/>
              </a:path>
            </a:pathLst>
          </a:custGeom>
          <a:solidFill>
            <a:srgbClr val="FF7900"/>
          </a:solidFill>
          <a:ln w="50800">
            <a:solidFill>
              <a:srgbClr val="15545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F53FAD69-62E4-F812-2AED-2FDCB92E237A}"/>
              </a:ext>
            </a:extLst>
          </p:cNvPr>
          <p:cNvSpPr txBox="1">
            <a:spLocks/>
          </p:cNvSpPr>
          <p:nvPr/>
        </p:nvSpPr>
        <p:spPr>
          <a:xfrm>
            <a:off x="6205476" y="1796770"/>
            <a:ext cx="5288023" cy="2638996"/>
          </a:xfrm>
          <a:prstGeom prst="rect">
            <a:avLst/>
          </a:prstGeom>
          <a:solidFill>
            <a:srgbClr val="FFFFFF"/>
          </a:solidFill>
          <a:ln w="38100">
            <a:solidFill>
              <a:srgbClr val="F8CBAD"/>
            </a:solidFill>
            <a:prstDash val="dash"/>
            <a:miter lim="800000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61950" algn="ctr">
              <a:tabLst>
                <a:tab pos="1511300" algn="l"/>
              </a:tabLst>
              <a:defRPr sz="4000" b="1">
                <a:solidFill>
                  <a:srgbClr val="155452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lang="lv-LV" b="1" dirty="0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WE</a:t>
            </a:r>
            <a:r>
              <a:rPr lang="lv-LV" b="1" dirty="0">
                <a:solidFill>
                  <a:srgbClr val="155452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lv-LV" b="1" dirty="0" err="1">
                <a:solidFill>
                  <a:srgbClr val="155452"/>
                </a:solidFill>
                <a:latin typeface="Cambria"/>
                <a:ea typeface="Cambria"/>
                <a:cs typeface="Cambria"/>
                <a:sym typeface="Cambria"/>
              </a:rPr>
              <a:t>create</a:t>
            </a:r>
            <a:r>
              <a:rPr lang="lv-LV" b="1" dirty="0">
                <a:solidFill>
                  <a:srgbClr val="155452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lv-LV" b="1" dirty="0" err="1">
                <a:solidFill>
                  <a:srgbClr val="155452"/>
                </a:solidFill>
                <a:latin typeface="Cambria"/>
                <a:ea typeface="Cambria"/>
                <a:cs typeface="Cambria"/>
                <a:sym typeface="Cambria"/>
              </a:rPr>
              <a:t>the</a:t>
            </a:r>
            <a:r>
              <a:rPr lang="lv-LV" b="1" dirty="0">
                <a:solidFill>
                  <a:srgbClr val="155452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lv-LV" b="1" dirty="0" err="1">
                <a:solidFill>
                  <a:srgbClr val="155452"/>
                </a:solidFill>
                <a:latin typeface="Cambria"/>
                <a:ea typeface="Cambria"/>
                <a:cs typeface="Cambria"/>
                <a:sym typeface="Cambria"/>
              </a:rPr>
              <a:t>future</a:t>
            </a:r>
            <a:r>
              <a:rPr lang="lv-LV" b="1" dirty="0">
                <a:solidFill>
                  <a:srgbClr val="155452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lv-LV" b="1" dirty="0" err="1">
                <a:solidFill>
                  <a:srgbClr val="155452"/>
                </a:solidFill>
                <a:latin typeface="Cambria"/>
                <a:ea typeface="Cambria"/>
                <a:cs typeface="Cambria"/>
                <a:sym typeface="Cambria"/>
              </a:rPr>
              <a:t>of</a:t>
            </a:r>
            <a:r>
              <a:rPr lang="lv-LV" b="1" dirty="0">
                <a:solidFill>
                  <a:srgbClr val="155452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lv-LV" b="1" dirty="0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LV</a:t>
            </a:r>
            <a:r>
              <a:rPr lang="lv-LV" b="1" dirty="0">
                <a:solidFill>
                  <a:srgbClr val="155452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lv-LV" b="1" dirty="0" err="1">
                <a:solidFill>
                  <a:srgbClr val="155452"/>
                </a:solidFill>
                <a:latin typeface="Cambria"/>
                <a:ea typeface="Cambria"/>
                <a:cs typeface="Cambria"/>
                <a:sym typeface="Cambria"/>
              </a:rPr>
              <a:t>energy</a:t>
            </a:r>
            <a:r>
              <a:rPr lang="lv-LV" b="1" dirty="0">
                <a:solidFill>
                  <a:srgbClr val="155452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lv-LV" b="1" dirty="0" err="1">
                <a:solidFill>
                  <a:srgbClr val="155452"/>
                </a:solidFill>
                <a:latin typeface="Cambria"/>
                <a:ea typeface="Cambria"/>
                <a:cs typeface="Cambria"/>
                <a:sym typeface="Cambria"/>
              </a:rPr>
              <a:t>sector</a:t>
            </a:r>
            <a:r>
              <a:rPr lang="lv-LV" b="1" dirty="0">
                <a:solidFill>
                  <a:srgbClr val="155452"/>
                </a:solidFill>
                <a:latin typeface="Cambria"/>
                <a:ea typeface="Cambria"/>
                <a:cs typeface="Cambria"/>
                <a:sym typeface="Cambria"/>
              </a:rPr>
              <a:t>!!</a:t>
            </a:r>
          </a:p>
        </p:txBody>
      </p:sp>
      <p:pic>
        <p:nvPicPr>
          <p:cNvPr id="2" name="Picture 1" descr="A logo with a blue square and black dots&#10;&#10;Description automatically generated">
            <a:extLst>
              <a:ext uri="{FF2B5EF4-FFF2-40B4-BE49-F238E27FC236}">
                <a16:creationId xmlns:a16="http://schemas.microsoft.com/office/drawing/2014/main" id="{70EFBE98-156C-A37E-5A3D-7278441B28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23" y="4836184"/>
            <a:ext cx="1529509" cy="152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98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4713</TotalTime>
  <Words>196</Words>
  <Application>Microsoft Office PowerPoint</Application>
  <PresentationFormat>Widescreen</PresentationFormat>
  <Paragraphs>66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Office Theme</vt:lpstr>
      <vt:lpstr>PowerPoint Presentation</vt:lpstr>
      <vt:lpstr>Energy sector in Latvia Objectives</vt:lpstr>
      <vt:lpstr>Share of renewable electricity in Europe</vt:lpstr>
      <vt:lpstr>RES in Final electricity consumption</vt:lpstr>
      <vt:lpstr>How much res elelctricity do we need?</vt:lpstr>
      <vt:lpstr>Installed Wind energy capacities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Līga Kurevska</dc:creator>
  <cp:lastModifiedBy>Līga Rozentāle</cp:lastModifiedBy>
  <cp:revision>5</cp:revision>
  <cp:lastPrinted>2024-02-26T16:37:03Z</cp:lastPrinted>
  <dcterms:created xsi:type="dcterms:W3CDTF">2023-01-02T06:22:31Z</dcterms:created>
  <dcterms:modified xsi:type="dcterms:W3CDTF">2024-05-21T14:07:23Z</dcterms:modified>
</cp:coreProperties>
</file>