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4"/>
  </p:sldMasterIdLst>
  <p:notesMasterIdLst>
    <p:notesMasterId r:id="rId19"/>
  </p:notesMasterIdLst>
  <p:handoutMasterIdLst>
    <p:handoutMasterId r:id="rId20"/>
  </p:handoutMasterIdLst>
  <p:sldIdLst>
    <p:sldId id="256" r:id="rId5"/>
    <p:sldId id="366" r:id="rId6"/>
    <p:sldId id="347" r:id="rId7"/>
    <p:sldId id="346" r:id="rId8"/>
    <p:sldId id="279" r:id="rId9"/>
    <p:sldId id="260" r:id="rId10"/>
    <p:sldId id="542" r:id="rId11"/>
    <p:sldId id="377" r:id="rId12"/>
    <p:sldId id="361" r:id="rId13"/>
    <p:sldId id="2147480179" r:id="rId14"/>
    <p:sldId id="292" r:id="rId15"/>
    <p:sldId id="337" r:id="rId16"/>
    <p:sldId id="286" r:id="rId17"/>
    <p:sldId id="258" r:id="rId18"/>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6"/>
    <a:srgbClr val="000000"/>
    <a:srgbClr val="FFFF66"/>
    <a:srgbClr val="5FB9F5"/>
    <a:srgbClr val="3C9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B72EB-B254-4A31-83A0-DF7F73405B77}" v="7" dt="2024-05-20T19:10:40.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88811" autoAdjust="0"/>
  </p:normalViewPr>
  <p:slideViewPr>
    <p:cSldViewPr snapToGrid="0">
      <p:cViewPr varScale="1">
        <p:scale>
          <a:sx n="63" d="100"/>
          <a:sy n="63" d="100"/>
        </p:scale>
        <p:origin x="788" y="56"/>
      </p:cViewPr>
      <p:guideLst>
        <p:guide orient="horz" pos="2137"/>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27" d="100"/>
          <a:sy n="127" d="100"/>
        </p:scale>
        <p:origin x="49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UC Alain [EIFFAGE INFRASTRUCTURES]" userId="df0273f9-2004-4ebc-9dad-7b75ba228ab0" providerId="ADAL" clId="{93BB72EB-B254-4A31-83A0-DF7F73405B77}"/>
    <pc:docChg chg="undo custSel modSld sldOrd">
      <pc:chgData name="BARUC Alain [EIFFAGE INFRASTRUCTURES]" userId="df0273f9-2004-4ebc-9dad-7b75ba228ab0" providerId="ADAL" clId="{93BB72EB-B254-4A31-83A0-DF7F73405B77}" dt="2024-05-20T19:10:40.652" v="288" actId="1076"/>
      <pc:docMkLst>
        <pc:docMk/>
      </pc:docMkLst>
      <pc:sldChg chg="addSp modSp mod">
        <pc:chgData name="BARUC Alain [EIFFAGE INFRASTRUCTURES]" userId="df0273f9-2004-4ebc-9dad-7b75ba228ab0" providerId="ADAL" clId="{93BB72EB-B254-4A31-83A0-DF7F73405B77}" dt="2024-05-20T18:53:08.019" v="2" actId="13926"/>
        <pc:sldMkLst>
          <pc:docMk/>
          <pc:sldMk cId="1407026070" sldId="292"/>
        </pc:sldMkLst>
        <pc:spChg chg="mod">
          <ac:chgData name="BARUC Alain [EIFFAGE INFRASTRUCTURES]" userId="df0273f9-2004-4ebc-9dad-7b75ba228ab0" providerId="ADAL" clId="{93BB72EB-B254-4A31-83A0-DF7F73405B77}" dt="2024-05-20T18:51:55.257" v="0"/>
          <ac:spMkLst>
            <pc:docMk/>
            <pc:sldMk cId="1407026070" sldId="292"/>
            <ac:spMk id="3" creationId="{DE5F5899-28EC-3A28-7012-6D7587820C30}"/>
          </ac:spMkLst>
        </pc:spChg>
        <pc:spChg chg="mod">
          <ac:chgData name="BARUC Alain [EIFFAGE INFRASTRUCTURES]" userId="df0273f9-2004-4ebc-9dad-7b75ba228ab0" providerId="ADAL" clId="{93BB72EB-B254-4A31-83A0-DF7F73405B77}" dt="2024-05-20T18:51:55.257" v="0"/>
          <ac:spMkLst>
            <pc:docMk/>
            <pc:sldMk cId="1407026070" sldId="292"/>
            <ac:spMk id="5" creationId="{DA067B59-D274-F4F2-8ABA-5792713ED4A6}"/>
          </ac:spMkLst>
        </pc:spChg>
        <pc:spChg chg="mod">
          <ac:chgData name="BARUC Alain [EIFFAGE INFRASTRUCTURES]" userId="df0273f9-2004-4ebc-9dad-7b75ba228ab0" providerId="ADAL" clId="{93BB72EB-B254-4A31-83A0-DF7F73405B77}" dt="2024-05-20T18:51:55.257" v="0"/>
          <ac:spMkLst>
            <pc:docMk/>
            <pc:sldMk cId="1407026070" sldId="292"/>
            <ac:spMk id="6" creationId="{A32166F6-8F83-AF55-AA54-0FD9B26A4BC3}"/>
          </ac:spMkLst>
        </pc:spChg>
        <pc:spChg chg="mod">
          <ac:chgData name="BARUC Alain [EIFFAGE INFRASTRUCTURES]" userId="df0273f9-2004-4ebc-9dad-7b75ba228ab0" providerId="ADAL" clId="{93BB72EB-B254-4A31-83A0-DF7F73405B77}" dt="2024-05-20T18:51:55.257" v="0"/>
          <ac:spMkLst>
            <pc:docMk/>
            <pc:sldMk cId="1407026070" sldId="292"/>
            <ac:spMk id="7" creationId="{2F1B8A99-02B7-652B-5932-272DE8F635D5}"/>
          </ac:spMkLst>
        </pc:spChg>
        <pc:spChg chg="mod">
          <ac:chgData name="BARUC Alain [EIFFAGE INFRASTRUCTURES]" userId="df0273f9-2004-4ebc-9dad-7b75ba228ab0" providerId="ADAL" clId="{93BB72EB-B254-4A31-83A0-DF7F73405B77}" dt="2024-05-20T18:51:55.257" v="0"/>
          <ac:spMkLst>
            <pc:docMk/>
            <pc:sldMk cId="1407026070" sldId="292"/>
            <ac:spMk id="8" creationId="{5A13A4EC-3081-0062-F0B8-6F47F97B5929}"/>
          </ac:spMkLst>
        </pc:spChg>
        <pc:spChg chg="mod">
          <ac:chgData name="BARUC Alain [EIFFAGE INFRASTRUCTURES]" userId="df0273f9-2004-4ebc-9dad-7b75ba228ab0" providerId="ADAL" clId="{93BB72EB-B254-4A31-83A0-DF7F73405B77}" dt="2024-05-20T18:51:55.257" v="0"/>
          <ac:spMkLst>
            <pc:docMk/>
            <pc:sldMk cId="1407026070" sldId="292"/>
            <ac:spMk id="9" creationId="{18022BE3-60BD-A6FA-6A5B-870FD9377467}"/>
          </ac:spMkLst>
        </pc:spChg>
        <pc:spChg chg="mod">
          <ac:chgData name="BARUC Alain [EIFFAGE INFRASTRUCTURES]" userId="df0273f9-2004-4ebc-9dad-7b75ba228ab0" providerId="ADAL" clId="{93BB72EB-B254-4A31-83A0-DF7F73405B77}" dt="2024-05-20T18:51:55.257" v="0"/>
          <ac:spMkLst>
            <pc:docMk/>
            <pc:sldMk cId="1407026070" sldId="292"/>
            <ac:spMk id="10" creationId="{1F45F231-3A95-4526-5B1D-78F84947217C}"/>
          </ac:spMkLst>
        </pc:spChg>
        <pc:spChg chg="mod">
          <ac:chgData name="BARUC Alain [EIFFAGE INFRASTRUCTURES]" userId="df0273f9-2004-4ebc-9dad-7b75ba228ab0" providerId="ADAL" clId="{93BB72EB-B254-4A31-83A0-DF7F73405B77}" dt="2024-05-20T18:51:55.257" v="0"/>
          <ac:spMkLst>
            <pc:docMk/>
            <pc:sldMk cId="1407026070" sldId="292"/>
            <ac:spMk id="12" creationId="{C022FB9D-251F-157A-B06E-76730C7FBBA9}"/>
          </ac:spMkLst>
        </pc:spChg>
        <pc:spChg chg="mod">
          <ac:chgData name="BARUC Alain [EIFFAGE INFRASTRUCTURES]" userId="df0273f9-2004-4ebc-9dad-7b75ba228ab0" providerId="ADAL" clId="{93BB72EB-B254-4A31-83A0-DF7F73405B77}" dt="2024-05-20T18:51:55.257" v="0"/>
          <ac:spMkLst>
            <pc:docMk/>
            <pc:sldMk cId="1407026070" sldId="292"/>
            <ac:spMk id="14" creationId="{8C7416BA-8A3F-67C2-23A3-74A4FCBFF370}"/>
          </ac:spMkLst>
        </pc:spChg>
        <pc:spChg chg="mod">
          <ac:chgData name="BARUC Alain [EIFFAGE INFRASTRUCTURES]" userId="df0273f9-2004-4ebc-9dad-7b75ba228ab0" providerId="ADAL" clId="{93BB72EB-B254-4A31-83A0-DF7F73405B77}" dt="2024-05-20T18:51:55.257" v="0"/>
          <ac:spMkLst>
            <pc:docMk/>
            <pc:sldMk cId="1407026070" sldId="292"/>
            <ac:spMk id="16" creationId="{5FFDB678-186A-BE52-6FC0-68C6AA20FC51}"/>
          </ac:spMkLst>
        </pc:spChg>
        <pc:spChg chg="mod">
          <ac:chgData name="BARUC Alain [EIFFAGE INFRASTRUCTURES]" userId="df0273f9-2004-4ebc-9dad-7b75ba228ab0" providerId="ADAL" clId="{93BB72EB-B254-4A31-83A0-DF7F73405B77}" dt="2024-05-20T18:51:55.257" v="0"/>
          <ac:spMkLst>
            <pc:docMk/>
            <pc:sldMk cId="1407026070" sldId="292"/>
            <ac:spMk id="17" creationId="{BF729B89-D672-3071-9A6B-EBFDA222354F}"/>
          </ac:spMkLst>
        </pc:spChg>
        <pc:spChg chg="mod">
          <ac:chgData name="BARUC Alain [EIFFAGE INFRASTRUCTURES]" userId="df0273f9-2004-4ebc-9dad-7b75ba228ab0" providerId="ADAL" clId="{93BB72EB-B254-4A31-83A0-DF7F73405B77}" dt="2024-05-20T18:51:55.257" v="0"/>
          <ac:spMkLst>
            <pc:docMk/>
            <pc:sldMk cId="1407026070" sldId="292"/>
            <ac:spMk id="19" creationId="{86A025AD-07D9-D7A0-D3D9-331375098BFC}"/>
          </ac:spMkLst>
        </pc:spChg>
        <pc:spChg chg="mod">
          <ac:chgData name="BARUC Alain [EIFFAGE INFRASTRUCTURES]" userId="df0273f9-2004-4ebc-9dad-7b75ba228ab0" providerId="ADAL" clId="{93BB72EB-B254-4A31-83A0-DF7F73405B77}" dt="2024-05-20T18:51:55.257" v="0"/>
          <ac:spMkLst>
            <pc:docMk/>
            <pc:sldMk cId="1407026070" sldId="292"/>
            <ac:spMk id="21" creationId="{9FAF9CE8-7362-1C95-7190-A76E35E108FE}"/>
          </ac:spMkLst>
        </pc:spChg>
        <pc:spChg chg="mod">
          <ac:chgData name="BARUC Alain [EIFFAGE INFRASTRUCTURES]" userId="df0273f9-2004-4ebc-9dad-7b75ba228ab0" providerId="ADAL" clId="{93BB72EB-B254-4A31-83A0-DF7F73405B77}" dt="2024-05-20T18:51:55.257" v="0"/>
          <ac:spMkLst>
            <pc:docMk/>
            <pc:sldMk cId="1407026070" sldId="292"/>
            <ac:spMk id="23" creationId="{99CEFCA9-1942-71BE-1A87-C4E74979CB92}"/>
          </ac:spMkLst>
        </pc:spChg>
        <pc:spChg chg="mod">
          <ac:chgData name="BARUC Alain [EIFFAGE INFRASTRUCTURES]" userId="df0273f9-2004-4ebc-9dad-7b75ba228ab0" providerId="ADAL" clId="{93BB72EB-B254-4A31-83A0-DF7F73405B77}" dt="2024-05-20T18:52:42.585" v="1" actId="13926"/>
          <ac:spMkLst>
            <pc:docMk/>
            <pc:sldMk cId="1407026070" sldId="292"/>
            <ac:spMk id="92" creationId="{00000000-0000-0000-0000-000000000000}"/>
          </ac:spMkLst>
        </pc:spChg>
        <pc:spChg chg="mod">
          <ac:chgData name="BARUC Alain [EIFFAGE INFRASTRUCTURES]" userId="df0273f9-2004-4ebc-9dad-7b75ba228ab0" providerId="ADAL" clId="{93BB72EB-B254-4A31-83A0-DF7F73405B77}" dt="2024-05-20T18:53:08.019" v="2" actId="13926"/>
          <ac:spMkLst>
            <pc:docMk/>
            <pc:sldMk cId="1407026070" sldId="292"/>
            <ac:spMk id="94" creationId="{00000000-0000-0000-0000-000000000000}"/>
          </ac:spMkLst>
        </pc:spChg>
        <pc:grpChg chg="add mod">
          <ac:chgData name="BARUC Alain [EIFFAGE INFRASTRUCTURES]" userId="df0273f9-2004-4ebc-9dad-7b75ba228ab0" providerId="ADAL" clId="{93BB72EB-B254-4A31-83A0-DF7F73405B77}" dt="2024-05-20T18:51:55.257" v="0"/>
          <ac:grpSpMkLst>
            <pc:docMk/>
            <pc:sldMk cId="1407026070" sldId="292"/>
            <ac:grpSpMk id="2" creationId="{DB42C4EF-4709-0A03-0531-8CC07F193280}"/>
          </ac:grpSpMkLst>
        </pc:grpChg>
        <pc:cxnChg chg="mod">
          <ac:chgData name="BARUC Alain [EIFFAGE INFRASTRUCTURES]" userId="df0273f9-2004-4ebc-9dad-7b75ba228ab0" providerId="ADAL" clId="{93BB72EB-B254-4A31-83A0-DF7F73405B77}" dt="2024-05-20T18:51:55.257" v="0"/>
          <ac:cxnSpMkLst>
            <pc:docMk/>
            <pc:sldMk cId="1407026070" sldId="292"/>
            <ac:cxnSpMk id="11" creationId="{25C15A47-8ADF-F11C-A351-A2713063C809}"/>
          </ac:cxnSpMkLst>
        </pc:cxnChg>
        <pc:cxnChg chg="mod">
          <ac:chgData name="BARUC Alain [EIFFAGE INFRASTRUCTURES]" userId="df0273f9-2004-4ebc-9dad-7b75ba228ab0" providerId="ADAL" clId="{93BB72EB-B254-4A31-83A0-DF7F73405B77}" dt="2024-05-20T18:51:55.257" v="0"/>
          <ac:cxnSpMkLst>
            <pc:docMk/>
            <pc:sldMk cId="1407026070" sldId="292"/>
            <ac:cxnSpMk id="13" creationId="{65C8DC98-02C3-8B13-30DB-7F0F9B7A3F51}"/>
          </ac:cxnSpMkLst>
        </pc:cxnChg>
        <pc:cxnChg chg="mod">
          <ac:chgData name="BARUC Alain [EIFFAGE INFRASTRUCTURES]" userId="df0273f9-2004-4ebc-9dad-7b75ba228ab0" providerId="ADAL" clId="{93BB72EB-B254-4A31-83A0-DF7F73405B77}" dt="2024-05-20T18:51:55.257" v="0"/>
          <ac:cxnSpMkLst>
            <pc:docMk/>
            <pc:sldMk cId="1407026070" sldId="292"/>
            <ac:cxnSpMk id="15" creationId="{85F3AF24-F204-88B4-0EF1-84435E6B95A2}"/>
          </ac:cxnSpMkLst>
        </pc:cxnChg>
        <pc:cxnChg chg="mod">
          <ac:chgData name="BARUC Alain [EIFFAGE INFRASTRUCTURES]" userId="df0273f9-2004-4ebc-9dad-7b75ba228ab0" providerId="ADAL" clId="{93BB72EB-B254-4A31-83A0-DF7F73405B77}" dt="2024-05-20T18:51:55.257" v="0"/>
          <ac:cxnSpMkLst>
            <pc:docMk/>
            <pc:sldMk cId="1407026070" sldId="292"/>
            <ac:cxnSpMk id="18" creationId="{B0932A62-B496-05BF-FDE3-3B6AFA59CC79}"/>
          </ac:cxnSpMkLst>
        </pc:cxnChg>
        <pc:cxnChg chg="mod">
          <ac:chgData name="BARUC Alain [EIFFAGE INFRASTRUCTURES]" userId="df0273f9-2004-4ebc-9dad-7b75ba228ab0" providerId="ADAL" clId="{93BB72EB-B254-4A31-83A0-DF7F73405B77}" dt="2024-05-20T18:51:55.257" v="0"/>
          <ac:cxnSpMkLst>
            <pc:docMk/>
            <pc:sldMk cId="1407026070" sldId="292"/>
            <ac:cxnSpMk id="20" creationId="{1225E906-6351-378F-B213-49A0B00824D6}"/>
          </ac:cxnSpMkLst>
        </pc:cxnChg>
        <pc:cxnChg chg="mod">
          <ac:chgData name="BARUC Alain [EIFFAGE INFRASTRUCTURES]" userId="df0273f9-2004-4ebc-9dad-7b75ba228ab0" providerId="ADAL" clId="{93BB72EB-B254-4A31-83A0-DF7F73405B77}" dt="2024-05-20T18:51:55.257" v="0"/>
          <ac:cxnSpMkLst>
            <pc:docMk/>
            <pc:sldMk cId="1407026070" sldId="292"/>
            <ac:cxnSpMk id="22" creationId="{1D71994A-D7DB-A149-28BD-DBDDB6541D87}"/>
          </ac:cxnSpMkLst>
        </pc:cxnChg>
      </pc:sldChg>
      <pc:sldChg chg="modSp mod ord">
        <pc:chgData name="BARUC Alain [EIFFAGE INFRASTRUCTURES]" userId="df0273f9-2004-4ebc-9dad-7b75ba228ab0" providerId="ADAL" clId="{93BB72EB-B254-4A31-83A0-DF7F73405B77}" dt="2024-05-20T19:10:40.652" v="288" actId="1076"/>
        <pc:sldMkLst>
          <pc:docMk/>
          <pc:sldMk cId="4133609257" sldId="337"/>
        </pc:sldMkLst>
        <pc:spChg chg="mod">
          <ac:chgData name="BARUC Alain [EIFFAGE INFRASTRUCTURES]" userId="df0273f9-2004-4ebc-9dad-7b75ba228ab0" providerId="ADAL" clId="{93BB72EB-B254-4A31-83A0-DF7F73405B77}" dt="2024-05-20T19:10:40.652" v="288" actId="1076"/>
          <ac:spMkLst>
            <pc:docMk/>
            <pc:sldMk cId="4133609257" sldId="337"/>
            <ac:spMk id="18" creationId="{00000000-0000-0000-0000-000000000000}"/>
          </ac:spMkLst>
        </pc:spChg>
        <pc:grpChg chg="mod">
          <ac:chgData name="BARUC Alain [EIFFAGE INFRASTRUCTURES]" userId="df0273f9-2004-4ebc-9dad-7b75ba228ab0" providerId="ADAL" clId="{93BB72EB-B254-4A31-83A0-DF7F73405B77}" dt="2024-05-20T19:04:49.116" v="279" actId="14100"/>
          <ac:grpSpMkLst>
            <pc:docMk/>
            <pc:sldMk cId="4133609257" sldId="337"/>
            <ac:grpSpMk id="17" creationId="{00000000-0000-0000-0000-000000000000}"/>
          </ac:grpSpMkLst>
        </pc:grpChg>
        <pc:picChg chg="mod">
          <ac:chgData name="BARUC Alain [EIFFAGE INFRASTRUCTURES]" userId="df0273f9-2004-4ebc-9dad-7b75ba228ab0" providerId="ADAL" clId="{93BB72EB-B254-4A31-83A0-DF7F73405B77}" dt="2024-05-20T19:04:52.596" v="285" actId="1037"/>
          <ac:picMkLst>
            <pc:docMk/>
            <pc:sldMk cId="4133609257" sldId="337"/>
            <ac:picMk id="3"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621FF-7157-4106-80E5-91FEECAEA78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DA5BFCEE-0B3F-485C-AEF0-A82C1A86E25F}">
      <dgm:prSet phldrT="[Texte]"/>
      <dgm:spPr>
        <a:ln>
          <a:solidFill>
            <a:schemeClr val="accent6"/>
          </a:solidFill>
        </a:ln>
      </dgm:spPr>
      <dgm:t>
        <a:bodyPr/>
        <a:lstStyle/>
        <a:p>
          <a:r>
            <a:rPr lang="fr-FR" err="1"/>
            <a:t>Coordinator</a:t>
          </a:r>
          <a:r>
            <a:rPr lang="fr-FR"/>
            <a:t> </a:t>
          </a:r>
        </a:p>
        <a:p>
          <a:r>
            <a:rPr lang="fr-FR"/>
            <a:t>RB Rail SA</a:t>
          </a:r>
        </a:p>
      </dgm:t>
    </dgm:pt>
    <dgm:pt modelId="{8181D948-759C-408F-9AD1-B7D8D00A771D}" type="parTrans" cxnId="{6F52AF6D-2ADC-4905-906B-2E2204A356C9}">
      <dgm:prSet/>
      <dgm:spPr/>
      <dgm:t>
        <a:bodyPr/>
        <a:lstStyle/>
        <a:p>
          <a:endParaRPr lang="fr-FR"/>
        </a:p>
      </dgm:t>
    </dgm:pt>
    <dgm:pt modelId="{8FD2E20B-F700-47E6-BAC2-7C64718069AD}" type="sibTrans" cxnId="{6F52AF6D-2ADC-4905-906B-2E2204A356C9}">
      <dgm:prSet/>
      <dgm:spPr/>
      <dgm:t>
        <a:bodyPr/>
        <a:lstStyle/>
        <a:p>
          <a:endParaRPr lang="fr-FR"/>
        </a:p>
      </dgm:t>
    </dgm:pt>
    <dgm:pt modelId="{568E665D-E073-49D0-9B67-5C7CF734B410}">
      <dgm:prSet phldrT="[Texte]"/>
      <dgm:spPr>
        <a:ln>
          <a:solidFill>
            <a:srgbClr val="CC00CC"/>
          </a:solidFill>
        </a:ln>
      </dgm:spPr>
      <dgm:t>
        <a:bodyPr/>
        <a:lstStyle/>
        <a:p>
          <a:r>
            <a:rPr lang="fr-FR" err="1"/>
            <a:t>Author</a:t>
          </a:r>
          <a:r>
            <a:rPr lang="fr-FR"/>
            <a:t> </a:t>
          </a:r>
          <a:r>
            <a:rPr lang="fr-FR" err="1"/>
            <a:t>Supervisors</a:t>
          </a:r>
          <a:r>
            <a:rPr lang="fr-FR"/>
            <a:t> Designers</a:t>
          </a:r>
        </a:p>
      </dgm:t>
    </dgm:pt>
    <dgm:pt modelId="{5A679106-1409-472B-95A2-D85FED7E8C23}" type="parTrans" cxnId="{BFDBA044-8070-4F28-9E32-9AA4538FAB0B}">
      <dgm:prSet/>
      <dgm:spPr/>
      <dgm:t>
        <a:bodyPr/>
        <a:lstStyle/>
        <a:p>
          <a:endParaRPr lang="fr-FR"/>
        </a:p>
      </dgm:t>
    </dgm:pt>
    <dgm:pt modelId="{ABD3C280-09E7-408D-9891-D8E7E290F718}" type="sibTrans" cxnId="{BFDBA044-8070-4F28-9E32-9AA4538FAB0B}">
      <dgm:prSet/>
      <dgm:spPr/>
      <dgm:t>
        <a:bodyPr/>
        <a:lstStyle/>
        <a:p>
          <a:endParaRPr lang="fr-FR"/>
        </a:p>
      </dgm:t>
    </dgm:pt>
    <dgm:pt modelId="{FB2CE7BB-B1B1-49E5-88FC-3DE082AA8620}">
      <dgm:prSet phldrT="[Texte]"/>
      <dgm:spPr>
        <a:ln>
          <a:solidFill>
            <a:schemeClr val="accent6"/>
          </a:solidFill>
        </a:ln>
      </dgm:spPr>
      <dgm:t>
        <a:bodyPr/>
        <a:lstStyle/>
        <a:p>
          <a:r>
            <a:rPr lang="fr-FR" dirty="0"/>
            <a:t>EMPLOYER EDZL</a:t>
          </a:r>
        </a:p>
      </dgm:t>
    </dgm:pt>
    <dgm:pt modelId="{2B36E10B-F3E3-462C-A6BD-83FB9AAB71E6}" type="parTrans" cxnId="{E591254F-CCCD-45A3-8AF4-C245063859B2}">
      <dgm:prSet/>
      <dgm:spPr/>
      <dgm:t>
        <a:bodyPr/>
        <a:lstStyle/>
        <a:p>
          <a:endParaRPr lang="fr-FR"/>
        </a:p>
      </dgm:t>
    </dgm:pt>
    <dgm:pt modelId="{F5A381DB-A8A7-4A45-9ABA-C90E05BD2B04}" type="sibTrans" cxnId="{E591254F-CCCD-45A3-8AF4-C245063859B2}">
      <dgm:prSet/>
      <dgm:spPr/>
      <dgm:t>
        <a:bodyPr/>
        <a:lstStyle/>
        <a:p>
          <a:endParaRPr lang="fr-FR"/>
        </a:p>
      </dgm:t>
    </dgm:pt>
    <dgm:pt modelId="{E417D23D-C5FC-4B89-A1E2-48E4170D590D}">
      <dgm:prSet phldrT="[Texte]"/>
      <dgm:spPr>
        <a:ln>
          <a:solidFill>
            <a:schemeClr val="accent3"/>
          </a:solidFill>
        </a:ln>
      </dgm:spPr>
      <dgm:t>
        <a:bodyPr/>
        <a:lstStyle/>
        <a:p>
          <a:r>
            <a:rPr lang="fr-FR" b="0" dirty="0"/>
            <a:t>Contractor</a:t>
          </a:r>
        </a:p>
        <a:p>
          <a:r>
            <a:rPr lang="fr-FR" b="0" dirty="0"/>
            <a:t>ERB RAIL JV PS</a:t>
          </a:r>
        </a:p>
      </dgm:t>
    </dgm:pt>
    <dgm:pt modelId="{E8A97968-273A-4652-8F1A-E1B40EEC788E}" type="parTrans" cxnId="{C0895933-45CD-49B5-865C-539C7EDAE8DD}">
      <dgm:prSet/>
      <dgm:spPr/>
      <dgm:t>
        <a:bodyPr/>
        <a:lstStyle/>
        <a:p>
          <a:endParaRPr lang="fr-FR"/>
        </a:p>
      </dgm:t>
    </dgm:pt>
    <dgm:pt modelId="{F520972C-8A2D-48EE-915C-4A8A49581407}" type="sibTrans" cxnId="{C0895933-45CD-49B5-865C-539C7EDAE8DD}">
      <dgm:prSet/>
      <dgm:spPr/>
      <dgm:t>
        <a:bodyPr/>
        <a:lstStyle/>
        <a:p>
          <a:endParaRPr lang="fr-FR"/>
        </a:p>
      </dgm:t>
    </dgm:pt>
    <dgm:pt modelId="{74B9BF97-A6DF-4D11-AAA0-022B1193EFD0}">
      <dgm:prSet phldrT="[Texte]"/>
      <dgm:spPr>
        <a:ln>
          <a:solidFill>
            <a:schemeClr val="accent6"/>
          </a:solidFill>
        </a:ln>
      </dgm:spPr>
      <dgm:t>
        <a:bodyPr/>
        <a:lstStyle/>
        <a:p>
          <a:r>
            <a:rPr lang="fr-FR" dirty="0"/>
            <a:t>Fidic Engineer &amp; </a:t>
          </a:r>
          <a:r>
            <a:rPr lang="fr-FR" dirty="0" err="1"/>
            <a:t>Supervisors</a:t>
          </a:r>
          <a:endParaRPr lang="fr-FR" dirty="0"/>
        </a:p>
        <a:p>
          <a:r>
            <a:rPr lang="fr-FR" dirty="0"/>
            <a:t>ITALFERR</a:t>
          </a:r>
        </a:p>
      </dgm:t>
    </dgm:pt>
    <dgm:pt modelId="{A546D0E8-E42F-47E7-97C3-8F804C25235A}" type="sibTrans" cxnId="{EEA02A69-0D90-427D-9BE7-D73FB00BEA18}">
      <dgm:prSet/>
      <dgm:spPr/>
      <dgm:t>
        <a:bodyPr/>
        <a:lstStyle/>
        <a:p>
          <a:endParaRPr lang="fr-FR"/>
        </a:p>
      </dgm:t>
    </dgm:pt>
    <dgm:pt modelId="{BE1600CB-9385-46EC-B320-DBE1F18B6EA0}" type="parTrans" cxnId="{EEA02A69-0D90-427D-9BE7-D73FB00BEA18}">
      <dgm:prSet/>
      <dgm:spPr/>
      <dgm:t>
        <a:bodyPr/>
        <a:lstStyle/>
        <a:p>
          <a:endParaRPr lang="fr-FR"/>
        </a:p>
      </dgm:t>
    </dgm:pt>
    <dgm:pt modelId="{312CBE77-495E-40F7-B04C-90122E082164}">
      <dgm:prSet phldrT="[Texte]"/>
      <dgm:spPr>
        <a:ln>
          <a:solidFill>
            <a:schemeClr val="tx1"/>
          </a:solidFill>
        </a:ln>
      </dgm:spPr>
      <dgm:t>
        <a:bodyPr/>
        <a:lstStyle/>
        <a:p>
          <a:r>
            <a:rPr lang="fr-FR" err="1"/>
            <a:t>Beneficiary</a:t>
          </a:r>
          <a:r>
            <a:rPr lang="fr-FR"/>
            <a:t>: Ministry of Transport </a:t>
          </a:r>
        </a:p>
        <a:p>
          <a:r>
            <a:rPr lang="fr-FR" err="1"/>
            <a:t>Latvia</a:t>
          </a:r>
          <a:endParaRPr lang="fr-FR"/>
        </a:p>
      </dgm:t>
    </dgm:pt>
    <dgm:pt modelId="{2D2E0717-3232-4292-B562-9174B7187624}" type="parTrans" cxnId="{9E6F3B1A-B849-4B9F-8488-FA6484437ECA}">
      <dgm:prSet/>
      <dgm:spPr/>
      <dgm:t>
        <a:bodyPr/>
        <a:lstStyle/>
        <a:p>
          <a:endParaRPr lang="fr-FR"/>
        </a:p>
      </dgm:t>
    </dgm:pt>
    <dgm:pt modelId="{9A2CF1A0-6479-43A5-B674-91308089E606}" type="sibTrans" cxnId="{9E6F3B1A-B849-4B9F-8488-FA6484437ECA}">
      <dgm:prSet/>
      <dgm:spPr/>
      <dgm:t>
        <a:bodyPr/>
        <a:lstStyle/>
        <a:p>
          <a:endParaRPr lang="fr-FR"/>
        </a:p>
      </dgm:t>
    </dgm:pt>
    <dgm:pt modelId="{C5E0EE03-C93D-46A4-B329-3245012DF60B}">
      <dgm:prSet phldrT="[Texte]"/>
      <dgm:spPr>
        <a:ln>
          <a:solidFill>
            <a:schemeClr val="accent3"/>
          </a:solidFill>
        </a:ln>
      </dgm:spPr>
      <dgm:t>
        <a:bodyPr/>
        <a:lstStyle/>
        <a:p>
          <a:r>
            <a:rPr lang="fr-FR"/>
            <a:t>Control-Command &amp; Signaling </a:t>
          </a:r>
        </a:p>
        <a:p>
          <a:r>
            <a:rPr lang="fr-FR"/>
            <a:t>CCS </a:t>
          </a:r>
          <a:r>
            <a:rPr lang="fr-FR" err="1"/>
            <a:t>Contractors</a:t>
          </a:r>
          <a:endParaRPr lang="fr-FR"/>
        </a:p>
      </dgm:t>
    </dgm:pt>
    <dgm:pt modelId="{7B64FD2B-B6FA-44A6-8634-9213B7011467}" type="parTrans" cxnId="{FEED4BE1-6E04-499B-8449-7AE4E981BDC2}">
      <dgm:prSet/>
      <dgm:spPr/>
      <dgm:t>
        <a:bodyPr/>
        <a:lstStyle/>
        <a:p>
          <a:endParaRPr lang="fr-FR"/>
        </a:p>
      </dgm:t>
    </dgm:pt>
    <dgm:pt modelId="{FEC1FAC9-F448-4ABF-B4C8-7328658D945B}" type="sibTrans" cxnId="{FEED4BE1-6E04-499B-8449-7AE4E981BDC2}">
      <dgm:prSet/>
      <dgm:spPr/>
      <dgm:t>
        <a:bodyPr/>
        <a:lstStyle/>
        <a:p>
          <a:endParaRPr lang="fr-FR"/>
        </a:p>
      </dgm:t>
    </dgm:pt>
    <dgm:pt modelId="{2AF53D9C-79A5-428B-961A-A35D1730EEAF}">
      <dgm:prSet phldrT="[Texte]"/>
      <dgm:spPr>
        <a:ln>
          <a:solidFill>
            <a:schemeClr val="accent3"/>
          </a:solidFill>
        </a:ln>
      </dgm:spPr>
      <dgm:t>
        <a:bodyPr/>
        <a:lstStyle/>
        <a:p>
          <a:r>
            <a:rPr lang="fr-FR" err="1"/>
            <a:t>Energy</a:t>
          </a:r>
          <a:endParaRPr lang="fr-FR"/>
        </a:p>
        <a:p>
          <a:r>
            <a:rPr lang="fr-FR"/>
            <a:t>ENE </a:t>
          </a:r>
          <a:r>
            <a:rPr lang="fr-FR" err="1"/>
            <a:t>Contractors</a:t>
          </a:r>
          <a:endParaRPr lang="fr-FR"/>
        </a:p>
      </dgm:t>
    </dgm:pt>
    <dgm:pt modelId="{5F058000-BE8B-4572-9212-E3D470CA2819}" type="parTrans" cxnId="{8A8DF18C-14D7-4711-AB57-A680F05D0706}">
      <dgm:prSet/>
      <dgm:spPr/>
      <dgm:t>
        <a:bodyPr/>
        <a:lstStyle/>
        <a:p>
          <a:endParaRPr lang="fr-FR"/>
        </a:p>
      </dgm:t>
    </dgm:pt>
    <dgm:pt modelId="{39164C61-B439-4781-8C8F-9110682F8B4F}" type="sibTrans" cxnId="{8A8DF18C-14D7-4711-AB57-A680F05D0706}">
      <dgm:prSet/>
      <dgm:spPr/>
      <dgm:t>
        <a:bodyPr/>
        <a:lstStyle/>
        <a:p>
          <a:endParaRPr lang="fr-FR"/>
        </a:p>
      </dgm:t>
    </dgm:pt>
    <dgm:pt modelId="{3EBB2C44-5608-4ECF-8C37-8512A38AE391}">
      <dgm:prSet phldrT="[Texte]"/>
      <dgm:spPr>
        <a:ln>
          <a:solidFill>
            <a:schemeClr val="accent3"/>
          </a:solidFill>
        </a:ln>
      </dgm:spPr>
      <dgm:t>
        <a:bodyPr/>
        <a:lstStyle/>
        <a:p>
          <a:r>
            <a:rPr lang="fr-FR"/>
            <a:t>RB Rail Supplier </a:t>
          </a:r>
          <a:r>
            <a:rPr lang="fr-FR" err="1"/>
            <a:t>Materials</a:t>
          </a:r>
          <a:endParaRPr lang="fr-FR"/>
        </a:p>
      </dgm:t>
    </dgm:pt>
    <dgm:pt modelId="{C46563AB-5D73-4F93-9713-4D8267E39640}" type="parTrans" cxnId="{B08AFF94-38E7-4D88-B02A-2D136D0D543D}">
      <dgm:prSet/>
      <dgm:spPr/>
      <dgm:t>
        <a:bodyPr/>
        <a:lstStyle/>
        <a:p>
          <a:endParaRPr lang="fr-FR"/>
        </a:p>
      </dgm:t>
    </dgm:pt>
    <dgm:pt modelId="{724C27E6-548A-4088-AFBC-75D645EB0A89}" type="sibTrans" cxnId="{B08AFF94-38E7-4D88-B02A-2D136D0D543D}">
      <dgm:prSet/>
      <dgm:spPr/>
      <dgm:t>
        <a:bodyPr/>
        <a:lstStyle/>
        <a:p>
          <a:endParaRPr lang="fr-FR"/>
        </a:p>
      </dgm:t>
    </dgm:pt>
    <dgm:pt modelId="{C04C7808-0975-4B26-8C96-3966C45FF6C7}" type="pres">
      <dgm:prSet presAssocID="{B8E621FF-7157-4106-80E5-91FEECAEA78F}" presName="hierChild1" presStyleCnt="0">
        <dgm:presLayoutVars>
          <dgm:chPref val="1"/>
          <dgm:dir/>
          <dgm:animOne val="branch"/>
          <dgm:animLvl val="lvl"/>
          <dgm:resizeHandles/>
        </dgm:presLayoutVars>
      </dgm:prSet>
      <dgm:spPr/>
    </dgm:pt>
    <dgm:pt modelId="{829EA741-D330-43F6-B20B-7F79414C0D5B}" type="pres">
      <dgm:prSet presAssocID="{312CBE77-495E-40F7-B04C-90122E082164}" presName="hierRoot1" presStyleCnt="0"/>
      <dgm:spPr/>
    </dgm:pt>
    <dgm:pt modelId="{4D862E1B-72F7-47B4-BCDB-692D047C0FDB}" type="pres">
      <dgm:prSet presAssocID="{312CBE77-495E-40F7-B04C-90122E082164}" presName="composite" presStyleCnt="0"/>
      <dgm:spPr/>
    </dgm:pt>
    <dgm:pt modelId="{9D527221-47A3-46EA-84CF-0A47DADD364B}" type="pres">
      <dgm:prSet presAssocID="{312CBE77-495E-40F7-B04C-90122E082164}" presName="background" presStyleLbl="node0" presStyleIdx="0" presStyleCnt="1"/>
      <dgm:spPr>
        <a:solidFill>
          <a:schemeClr val="tx1"/>
        </a:solidFill>
      </dgm:spPr>
    </dgm:pt>
    <dgm:pt modelId="{5F171519-97C1-4160-8E0F-D8896546F901}" type="pres">
      <dgm:prSet presAssocID="{312CBE77-495E-40F7-B04C-90122E082164}" presName="text" presStyleLbl="fgAcc0" presStyleIdx="0" presStyleCnt="1">
        <dgm:presLayoutVars>
          <dgm:chPref val="3"/>
        </dgm:presLayoutVars>
      </dgm:prSet>
      <dgm:spPr/>
    </dgm:pt>
    <dgm:pt modelId="{FEAF5B45-EF1B-4728-B964-8BAB08D865F5}" type="pres">
      <dgm:prSet presAssocID="{312CBE77-495E-40F7-B04C-90122E082164}" presName="hierChild2" presStyleCnt="0"/>
      <dgm:spPr/>
    </dgm:pt>
    <dgm:pt modelId="{D2C58ADA-B253-463A-9E9F-43ECF3A9E6EA}" type="pres">
      <dgm:prSet presAssocID="{8181D948-759C-408F-9AD1-B7D8D00A771D}" presName="Name10" presStyleLbl="parChTrans1D2" presStyleIdx="0" presStyleCnt="1"/>
      <dgm:spPr/>
    </dgm:pt>
    <dgm:pt modelId="{85911DC7-E5A6-4EA5-B446-798A8CB6C2D1}" type="pres">
      <dgm:prSet presAssocID="{DA5BFCEE-0B3F-485C-AEF0-A82C1A86E25F}" presName="hierRoot2" presStyleCnt="0"/>
      <dgm:spPr/>
    </dgm:pt>
    <dgm:pt modelId="{44C638BB-7718-41C1-B6F3-498EC53ECA75}" type="pres">
      <dgm:prSet presAssocID="{DA5BFCEE-0B3F-485C-AEF0-A82C1A86E25F}" presName="composite2" presStyleCnt="0"/>
      <dgm:spPr/>
    </dgm:pt>
    <dgm:pt modelId="{759CE586-283A-45F6-AE29-BD0839218EBC}" type="pres">
      <dgm:prSet presAssocID="{DA5BFCEE-0B3F-485C-AEF0-A82C1A86E25F}" presName="background2" presStyleLbl="node2" presStyleIdx="0" presStyleCnt="1"/>
      <dgm:spPr>
        <a:solidFill>
          <a:schemeClr val="accent6"/>
        </a:solidFill>
      </dgm:spPr>
    </dgm:pt>
    <dgm:pt modelId="{4A984BC9-0A4F-46D3-A4A1-8B3408E8D7BE}" type="pres">
      <dgm:prSet presAssocID="{DA5BFCEE-0B3F-485C-AEF0-A82C1A86E25F}" presName="text2" presStyleLbl="fgAcc2" presStyleIdx="0" presStyleCnt="1">
        <dgm:presLayoutVars>
          <dgm:chPref val="3"/>
        </dgm:presLayoutVars>
      </dgm:prSet>
      <dgm:spPr/>
    </dgm:pt>
    <dgm:pt modelId="{439CD19D-AD83-46A9-95F0-A148EAB1AFD4}" type="pres">
      <dgm:prSet presAssocID="{DA5BFCEE-0B3F-485C-AEF0-A82C1A86E25F}" presName="hierChild3" presStyleCnt="0"/>
      <dgm:spPr/>
    </dgm:pt>
    <dgm:pt modelId="{56B78867-7ACC-47D0-AC70-A3B0E13C4DD9}" type="pres">
      <dgm:prSet presAssocID="{5A679106-1409-472B-95A2-D85FED7E8C23}" presName="Name17" presStyleLbl="parChTrans1D3" presStyleIdx="0" presStyleCnt="5"/>
      <dgm:spPr/>
    </dgm:pt>
    <dgm:pt modelId="{53142FB2-B114-4963-93B4-78BE222E4187}" type="pres">
      <dgm:prSet presAssocID="{568E665D-E073-49D0-9B67-5C7CF734B410}" presName="hierRoot3" presStyleCnt="0"/>
      <dgm:spPr/>
    </dgm:pt>
    <dgm:pt modelId="{A07170AB-19B3-4853-969E-39D4ED879260}" type="pres">
      <dgm:prSet presAssocID="{568E665D-E073-49D0-9B67-5C7CF734B410}" presName="composite3" presStyleCnt="0"/>
      <dgm:spPr/>
    </dgm:pt>
    <dgm:pt modelId="{B79767CD-8091-4260-AA65-3D8F97B49971}" type="pres">
      <dgm:prSet presAssocID="{568E665D-E073-49D0-9B67-5C7CF734B410}" presName="background3" presStyleLbl="node3" presStyleIdx="0" presStyleCnt="5"/>
      <dgm:spPr>
        <a:solidFill>
          <a:srgbClr val="FF99FF"/>
        </a:solidFill>
      </dgm:spPr>
    </dgm:pt>
    <dgm:pt modelId="{0A60CAA5-0E70-4F06-9AF3-76358E191917}" type="pres">
      <dgm:prSet presAssocID="{568E665D-E073-49D0-9B67-5C7CF734B410}" presName="text3" presStyleLbl="fgAcc3" presStyleIdx="0" presStyleCnt="5">
        <dgm:presLayoutVars>
          <dgm:chPref val="3"/>
        </dgm:presLayoutVars>
      </dgm:prSet>
      <dgm:spPr/>
    </dgm:pt>
    <dgm:pt modelId="{18AB0A75-280C-4FBD-9E97-1BBFC35D699B}" type="pres">
      <dgm:prSet presAssocID="{568E665D-E073-49D0-9B67-5C7CF734B410}" presName="hierChild4" presStyleCnt="0"/>
      <dgm:spPr/>
    </dgm:pt>
    <dgm:pt modelId="{556D5926-60A5-48EE-8CAA-2B460A49109D}" type="pres">
      <dgm:prSet presAssocID="{7B64FD2B-B6FA-44A6-8634-9213B7011467}" presName="Name17" presStyleLbl="parChTrans1D3" presStyleIdx="1" presStyleCnt="5"/>
      <dgm:spPr/>
    </dgm:pt>
    <dgm:pt modelId="{7E2BEA85-6DD6-4379-BD22-87FCC382B6BF}" type="pres">
      <dgm:prSet presAssocID="{C5E0EE03-C93D-46A4-B329-3245012DF60B}" presName="hierRoot3" presStyleCnt="0"/>
      <dgm:spPr/>
    </dgm:pt>
    <dgm:pt modelId="{35E3639A-73DB-4084-B757-A9363045EE0C}" type="pres">
      <dgm:prSet presAssocID="{C5E0EE03-C93D-46A4-B329-3245012DF60B}" presName="composite3" presStyleCnt="0"/>
      <dgm:spPr/>
    </dgm:pt>
    <dgm:pt modelId="{F267B057-1078-4AAC-866C-165B43ED9742}" type="pres">
      <dgm:prSet presAssocID="{C5E0EE03-C93D-46A4-B329-3245012DF60B}" presName="background3" presStyleLbl="node3" presStyleIdx="1" presStyleCnt="5"/>
      <dgm:spPr>
        <a:solidFill>
          <a:schemeClr val="accent3"/>
        </a:solidFill>
      </dgm:spPr>
    </dgm:pt>
    <dgm:pt modelId="{BBD14EA8-EE54-4A3F-82F7-D3ED6E885C4C}" type="pres">
      <dgm:prSet presAssocID="{C5E0EE03-C93D-46A4-B329-3245012DF60B}" presName="text3" presStyleLbl="fgAcc3" presStyleIdx="1" presStyleCnt="5">
        <dgm:presLayoutVars>
          <dgm:chPref val="3"/>
        </dgm:presLayoutVars>
      </dgm:prSet>
      <dgm:spPr/>
    </dgm:pt>
    <dgm:pt modelId="{AB44D4BD-50A9-43D8-ADA4-3231F0DA48CE}" type="pres">
      <dgm:prSet presAssocID="{C5E0EE03-C93D-46A4-B329-3245012DF60B}" presName="hierChild4" presStyleCnt="0"/>
      <dgm:spPr/>
    </dgm:pt>
    <dgm:pt modelId="{7565D1C7-D727-46E0-8128-C040AFDE44C1}" type="pres">
      <dgm:prSet presAssocID="{5F058000-BE8B-4572-9212-E3D470CA2819}" presName="Name17" presStyleLbl="parChTrans1D3" presStyleIdx="2" presStyleCnt="5"/>
      <dgm:spPr/>
    </dgm:pt>
    <dgm:pt modelId="{06007B28-0815-49B7-93B3-5C4F7842013A}" type="pres">
      <dgm:prSet presAssocID="{2AF53D9C-79A5-428B-961A-A35D1730EEAF}" presName="hierRoot3" presStyleCnt="0"/>
      <dgm:spPr/>
    </dgm:pt>
    <dgm:pt modelId="{21EA8E45-4706-4B24-BA68-317EB0D0EB30}" type="pres">
      <dgm:prSet presAssocID="{2AF53D9C-79A5-428B-961A-A35D1730EEAF}" presName="composite3" presStyleCnt="0"/>
      <dgm:spPr/>
    </dgm:pt>
    <dgm:pt modelId="{AF587C4B-C3C3-476C-8006-913C2FA0AC2A}" type="pres">
      <dgm:prSet presAssocID="{2AF53D9C-79A5-428B-961A-A35D1730EEAF}" presName="background3" presStyleLbl="node3" presStyleIdx="2" presStyleCnt="5"/>
      <dgm:spPr>
        <a:solidFill>
          <a:schemeClr val="accent3"/>
        </a:solidFill>
      </dgm:spPr>
    </dgm:pt>
    <dgm:pt modelId="{56A6A99C-5960-419C-BF4C-26E22C782B4C}" type="pres">
      <dgm:prSet presAssocID="{2AF53D9C-79A5-428B-961A-A35D1730EEAF}" presName="text3" presStyleLbl="fgAcc3" presStyleIdx="2" presStyleCnt="5">
        <dgm:presLayoutVars>
          <dgm:chPref val="3"/>
        </dgm:presLayoutVars>
      </dgm:prSet>
      <dgm:spPr/>
    </dgm:pt>
    <dgm:pt modelId="{897B895F-373D-43C9-8D9B-0BD31A5871EA}" type="pres">
      <dgm:prSet presAssocID="{2AF53D9C-79A5-428B-961A-A35D1730EEAF}" presName="hierChild4" presStyleCnt="0"/>
      <dgm:spPr/>
    </dgm:pt>
    <dgm:pt modelId="{A448FFA0-36D4-4EB9-8D07-4E87DB9368DF}" type="pres">
      <dgm:prSet presAssocID="{C46563AB-5D73-4F93-9713-4D8267E39640}" presName="Name17" presStyleLbl="parChTrans1D3" presStyleIdx="3" presStyleCnt="5"/>
      <dgm:spPr/>
    </dgm:pt>
    <dgm:pt modelId="{D901A03A-921E-4BB8-BF8A-562FECFAC9A9}" type="pres">
      <dgm:prSet presAssocID="{3EBB2C44-5608-4ECF-8C37-8512A38AE391}" presName="hierRoot3" presStyleCnt="0"/>
      <dgm:spPr/>
    </dgm:pt>
    <dgm:pt modelId="{F8714568-9515-44D6-928D-D4A0A90AFE05}" type="pres">
      <dgm:prSet presAssocID="{3EBB2C44-5608-4ECF-8C37-8512A38AE391}" presName="composite3" presStyleCnt="0"/>
      <dgm:spPr/>
    </dgm:pt>
    <dgm:pt modelId="{60A9DF7A-800C-42B9-B5DB-A0A1FC995C8B}" type="pres">
      <dgm:prSet presAssocID="{3EBB2C44-5608-4ECF-8C37-8512A38AE391}" presName="background3" presStyleLbl="node3" presStyleIdx="3" presStyleCnt="5"/>
      <dgm:spPr>
        <a:solidFill>
          <a:schemeClr val="accent3"/>
        </a:solidFill>
      </dgm:spPr>
    </dgm:pt>
    <dgm:pt modelId="{A63DDC70-FE68-4818-8E5F-04921704202E}" type="pres">
      <dgm:prSet presAssocID="{3EBB2C44-5608-4ECF-8C37-8512A38AE391}" presName="text3" presStyleLbl="fgAcc3" presStyleIdx="3" presStyleCnt="5">
        <dgm:presLayoutVars>
          <dgm:chPref val="3"/>
        </dgm:presLayoutVars>
      </dgm:prSet>
      <dgm:spPr/>
    </dgm:pt>
    <dgm:pt modelId="{5F2E8EE8-9440-4A5D-AF6A-BCCDD4DF9DC8}" type="pres">
      <dgm:prSet presAssocID="{3EBB2C44-5608-4ECF-8C37-8512A38AE391}" presName="hierChild4" presStyleCnt="0"/>
      <dgm:spPr/>
    </dgm:pt>
    <dgm:pt modelId="{41A21A7B-ADA4-47B7-87F7-09E14C4F07C8}" type="pres">
      <dgm:prSet presAssocID="{2B36E10B-F3E3-462C-A6BD-83FB9AAB71E6}" presName="Name17" presStyleLbl="parChTrans1D3" presStyleIdx="4" presStyleCnt="5"/>
      <dgm:spPr/>
    </dgm:pt>
    <dgm:pt modelId="{2A2C4E76-0445-4EA7-900E-C06B11E292D3}" type="pres">
      <dgm:prSet presAssocID="{FB2CE7BB-B1B1-49E5-88FC-3DE082AA8620}" presName="hierRoot3" presStyleCnt="0"/>
      <dgm:spPr/>
    </dgm:pt>
    <dgm:pt modelId="{26762D19-B10B-45EA-BC0C-4B8EF482B9F2}" type="pres">
      <dgm:prSet presAssocID="{FB2CE7BB-B1B1-49E5-88FC-3DE082AA8620}" presName="composite3" presStyleCnt="0"/>
      <dgm:spPr/>
    </dgm:pt>
    <dgm:pt modelId="{C55FEE66-9EC4-4EFB-BBD7-62FA40BB8201}" type="pres">
      <dgm:prSet presAssocID="{FB2CE7BB-B1B1-49E5-88FC-3DE082AA8620}" presName="background3" presStyleLbl="node3" presStyleIdx="4" presStyleCnt="5"/>
      <dgm:spPr>
        <a:solidFill>
          <a:schemeClr val="accent6"/>
        </a:solidFill>
      </dgm:spPr>
    </dgm:pt>
    <dgm:pt modelId="{77FD673F-CA41-418E-816D-A8D345E8194C}" type="pres">
      <dgm:prSet presAssocID="{FB2CE7BB-B1B1-49E5-88FC-3DE082AA8620}" presName="text3" presStyleLbl="fgAcc3" presStyleIdx="4" presStyleCnt="5">
        <dgm:presLayoutVars>
          <dgm:chPref val="3"/>
        </dgm:presLayoutVars>
      </dgm:prSet>
      <dgm:spPr/>
    </dgm:pt>
    <dgm:pt modelId="{8CCE8244-7E85-4759-BC71-BD36565083A8}" type="pres">
      <dgm:prSet presAssocID="{FB2CE7BB-B1B1-49E5-88FC-3DE082AA8620}" presName="hierChild4" presStyleCnt="0"/>
      <dgm:spPr/>
    </dgm:pt>
    <dgm:pt modelId="{6B20407B-6D72-40F4-87FD-A771AD867762}" type="pres">
      <dgm:prSet presAssocID="{BE1600CB-9385-46EC-B320-DBE1F18B6EA0}" presName="Name23" presStyleLbl="parChTrans1D4" presStyleIdx="0" presStyleCnt="2"/>
      <dgm:spPr/>
    </dgm:pt>
    <dgm:pt modelId="{93A95F61-6E4C-4545-B599-8FE29832F010}" type="pres">
      <dgm:prSet presAssocID="{74B9BF97-A6DF-4D11-AAA0-022B1193EFD0}" presName="hierRoot4" presStyleCnt="0"/>
      <dgm:spPr/>
    </dgm:pt>
    <dgm:pt modelId="{91C46C7E-7C58-4A59-A1F7-4D4DA5DCEE6E}" type="pres">
      <dgm:prSet presAssocID="{74B9BF97-A6DF-4D11-AAA0-022B1193EFD0}" presName="composite4" presStyleCnt="0"/>
      <dgm:spPr/>
    </dgm:pt>
    <dgm:pt modelId="{D4182970-8A9C-4DDD-AA4F-D5F4C04098A7}" type="pres">
      <dgm:prSet presAssocID="{74B9BF97-A6DF-4D11-AAA0-022B1193EFD0}" presName="background4" presStyleLbl="node4" presStyleIdx="0" presStyleCnt="2"/>
      <dgm:spPr>
        <a:solidFill>
          <a:schemeClr val="accent6"/>
        </a:solidFill>
      </dgm:spPr>
    </dgm:pt>
    <dgm:pt modelId="{2621DD2D-93AC-4F74-9320-D17BFB03C91E}" type="pres">
      <dgm:prSet presAssocID="{74B9BF97-A6DF-4D11-AAA0-022B1193EFD0}" presName="text4" presStyleLbl="fgAcc4" presStyleIdx="0" presStyleCnt="2">
        <dgm:presLayoutVars>
          <dgm:chPref val="3"/>
        </dgm:presLayoutVars>
      </dgm:prSet>
      <dgm:spPr/>
    </dgm:pt>
    <dgm:pt modelId="{C959811C-90F3-4FAC-B00E-6C619497468A}" type="pres">
      <dgm:prSet presAssocID="{74B9BF97-A6DF-4D11-AAA0-022B1193EFD0}" presName="hierChild5" presStyleCnt="0"/>
      <dgm:spPr/>
    </dgm:pt>
    <dgm:pt modelId="{9E2C2DA4-9B25-4BFC-8608-D3F5E218ECC8}" type="pres">
      <dgm:prSet presAssocID="{E8A97968-273A-4652-8F1A-E1B40EEC788E}" presName="Name23" presStyleLbl="parChTrans1D4" presStyleIdx="1" presStyleCnt="2"/>
      <dgm:spPr/>
    </dgm:pt>
    <dgm:pt modelId="{F2D8376E-31E8-480E-B7DC-5B376215AD0D}" type="pres">
      <dgm:prSet presAssocID="{E417D23D-C5FC-4B89-A1E2-48E4170D590D}" presName="hierRoot4" presStyleCnt="0"/>
      <dgm:spPr/>
    </dgm:pt>
    <dgm:pt modelId="{7A29FAA7-3E00-4A80-A138-C17685B5435E}" type="pres">
      <dgm:prSet presAssocID="{E417D23D-C5FC-4B89-A1E2-48E4170D590D}" presName="composite4" presStyleCnt="0"/>
      <dgm:spPr/>
    </dgm:pt>
    <dgm:pt modelId="{56329A22-7DC5-4911-8B4C-9CE35A5D0E4F}" type="pres">
      <dgm:prSet presAssocID="{E417D23D-C5FC-4B89-A1E2-48E4170D590D}" presName="background4" presStyleLbl="node4" presStyleIdx="1" presStyleCnt="2"/>
      <dgm:spPr>
        <a:solidFill>
          <a:schemeClr val="accent3"/>
        </a:solidFill>
      </dgm:spPr>
    </dgm:pt>
    <dgm:pt modelId="{7D2374D7-3E7A-465F-BA77-C58E29099D13}" type="pres">
      <dgm:prSet presAssocID="{E417D23D-C5FC-4B89-A1E2-48E4170D590D}" presName="text4" presStyleLbl="fgAcc4" presStyleIdx="1" presStyleCnt="2">
        <dgm:presLayoutVars>
          <dgm:chPref val="3"/>
        </dgm:presLayoutVars>
      </dgm:prSet>
      <dgm:spPr/>
    </dgm:pt>
    <dgm:pt modelId="{66E96D5F-B889-4F76-B4E7-6525F5D41B09}" type="pres">
      <dgm:prSet presAssocID="{E417D23D-C5FC-4B89-A1E2-48E4170D590D}" presName="hierChild5" presStyleCnt="0"/>
      <dgm:spPr/>
    </dgm:pt>
  </dgm:ptLst>
  <dgm:cxnLst>
    <dgm:cxn modelId="{00AE6B05-F72D-4AE0-8B99-846922DDE6CE}" type="presOf" srcId="{FB2CE7BB-B1B1-49E5-88FC-3DE082AA8620}" destId="{77FD673F-CA41-418E-816D-A8D345E8194C}" srcOrd="0" destOrd="0" presId="urn:microsoft.com/office/officeart/2005/8/layout/hierarchy1"/>
    <dgm:cxn modelId="{9E6F3B1A-B849-4B9F-8488-FA6484437ECA}" srcId="{B8E621FF-7157-4106-80E5-91FEECAEA78F}" destId="{312CBE77-495E-40F7-B04C-90122E082164}" srcOrd="0" destOrd="0" parTransId="{2D2E0717-3232-4292-B562-9174B7187624}" sibTransId="{9A2CF1A0-6479-43A5-B674-91308089E606}"/>
    <dgm:cxn modelId="{153ADE23-01C0-4269-8FBA-AC4AB9ECE8F4}" type="presOf" srcId="{2AF53D9C-79A5-428B-961A-A35D1730EEAF}" destId="{56A6A99C-5960-419C-BF4C-26E22C782B4C}" srcOrd="0" destOrd="0" presId="urn:microsoft.com/office/officeart/2005/8/layout/hierarchy1"/>
    <dgm:cxn modelId="{1D40E524-DCE3-4B56-BFFC-59388E6A1459}" type="presOf" srcId="{C5E0EE03-C93D-46A4-B329-3245012DF60B}" destId="{BBD14EA8-EE54-4A3F-82F7-D3ED6E885C4C}" srcOrd="0" destOrd="0" presId="urn:microsoft.com/office/officeart/2005/8/layout/hierarchy1"/>
    <dgm:cxn modelId="{C0895933-45CD-49B5-865C-539C7EDAE8DD}" srcId="{FB2CE7BB-B1B1-49E5-88FC-3DE082AA8620}" destId="{E417D23D-C5FC-4B89-A1E2-48E4170D590D}" srcOrd="1" destOrd="0" parTransId="{E8A97968-273A-4652-8F1A-E1B40EEC788E}" sibTransId="{F520972C-8A2D-48EE-915C-4A8A49581407}"/>
    <dgm:cxn modelId="{2AB7A53A-285A-457F-850B-BC348D46BA1C}" type="presOf" srcId="{C46563AB-5D73-4F93-9713-4D8267E39640}" destId="{A448FFA0-36D4-4EB9-8D07-4E87DB9368DF}" srcOrd="0" destOrd="0" presId="urn:microsoft.com/office/officeart/2005/8/layout/hierarchy1"/>
    <dgm:cxn modelId="{DE62803F-3250-46A1-9814-8ABF48BE172F}" type="presOf" srcId="{312CBE77-495E-40F7-B04C-90122E082164}" destId="{5F171519-97C1-4160-8E0F-D8896546F901}" srcOrd="0" destOrd="0" presId="urn:microsoft.com/office/officeart/2005/8/layout/hierarchy1"/>
    <dgm:cxn modelId="{BFDBA044-8070-4F28-9E32-9AA4538FAB0B}" srcId="{DA5BFCEE-0B3F-485C-AEF0-A82C1A86E25F}" destId="{568E665D-E073-49D0-9B67-5C7CF734B410}" srcOrd="0" destOrd="0" parTransId="{5A679106-1409-472B-95A2-D85FED7E8C23}" sibTransId="{ABD3C280-09E7-408D-9891-D8E7E290F718}"/>
    <dgm:cxn modelId="{40728065-3CCE-4443-B73C-F62E489A149E}" type="presOf" srcId="{E417D23D-C5FC-4B89-A1E2-48E4170D590D}" destId="{7D2374D7-3E7A-465F-BA77-C58E29099D13}" srcOrd="0" destOrd="0" presId="urn:microsoft.com/office/officeart/2005/8/layout/hierarchy1"/>
    <dgm:cxn modelId="{EEA02A69-0D90-427D-9BE7-D73FB00BEA18}" srcId="{FB2CE7BB-B1B1-49E5-88FC-3DE082AA8620}" destId="{74B9BF97-A6DF-4D11-AAA0-022B1193EFD0}" srcOrd="0" destOrd="0" parTransId="{BE1600CB-9385-46EC-B320-DBE1F18B6EA0}" sibTransId="{A546D0E8-E42F-47E7-97C3-8F804C25235A}"/>
    <dgm:cxn modelId="{9547EC49-C152-4245-A646-0AC207A894E2}" type="presOf" srcId="{3EBB2C44-5608-4ECF-8C37-8512A38AE391}" destId="{A63DDC70-FE68-4818-8E5F-04921704202E}" srcOrd="0" destOrd="0" presId="urn:microsoft.com/office/officeart/2005/8/layout/hierarchy1"/>
    <dgm:cxn modelId="{6F52AF6D-2ADC-4905-906B-2E2204A356C9}" srcId="{312CBE77-495E-40F7-B04C-90122E082164}" destId="{DA5BFCEE-0B3F-485C-AEF0-A82C1A86E25F}" srcOrd="0" destOrd="0" parTransId="{8181D948-759C-408F-9AD1-B7D8D00A771D}" sibTransId="{8FD2E20B-F700-47E6-BAC2-7C64718069AD}"/>
    <dgm:cxn modelId="{E591254F-CCCD-45A3-8AF4-C245063859B2}" srcId="{DA5BFCEE-0B3F-485C-AEF0-A82C1A86E25F}" destId="{FB2CE7BB-B1B1-49E5-88FC-3DE082AA8620}" srcOrd="4" destOrd="0" parTransId="{2B36E10B-F3E3-462C-A6BD-83FB9AAB71E6}" sibTransId="{F5A381DB-A8A7-4A45-9ABA-C90E05BD2B04}"/>
    <dgm:cxn modelId="{689BFB72-9B59-475C-B462-F599B57E3E2E}" type="presOf" srcId="{8181D948-759C-408F-9AD1-B7D8D00A771D}" destId="{D2C58ADA-B253-463A-9E9F-43ECF3A9E6EA}" srcOrd="0" destOrd="0" presId="urn:microsoft.com/office/officeart/2005/8/layout/hierarchy1"/>
    <dgm:cxn modelId="{10BDEB53-EE06-4CD6-9354-A182E7CED7EC}" type="presOf" srcId="{5F058000-BE8B-4572-9212-E3D470CA2819}" destId="{7565D1C7-D727-46E0-8128-C040AFDE44C1}" srcOrd="0" destOrd="0" presId="urn:microsoft.com/office/officeart/2005/8/layout/hierarchy1"/>
    <dgm:cxn modelId="{90DB2157-BBF4-46C6-92FF-D05B4CF965F7}" type="presOf" srcId="{2B36E10B-F3E3-462C-A6BD-83FB9AAB71E6}" destId="{41A21A7B-ADA4-47B7-87F7-09E14C4F07C8}" srcOrd="0" destOrd="0" presId="urn:microsoft.com/office/officeart/2005/8/layout/hierarchy1"/>
    <dgm:cxn modelId="{D1B18982-8528-40B0-8124-1D00A373E468}" type="presOf" srcId="{7B64FD2B-B6FA-44A6-8634-9213B7011467}" destId="{556D5926-60A5-48EE-8CAA-2B460A49109D}" srcOrd="0" destOrd="0" presId="urn:microsoft.com/office/officeart/2005/8/layout/hierarchy1"/>
    <dgm:cxn modelId="{8A8DF18C-14D7-4711-AB57-A680F05D0706}" srcId="{DA5BFCEE-0B3F-485C-AEF0-A82C1A86E25F}" destId="{2AF53D9C-79A5-428B-961A-A35D1730EEAF}" srcOrd="2" destOrd="0" parTransId="{5F058000-BE8B-4572-9212-E3D470CA2819}" sibTransId="{39164C61-B439-4781-8C8F-9110682F8B4F}"/>
    <dgm:cxn modelId="{B08AFF94-38E7-4D88-B02A-2D136D0D543D}" srcId="{DA5BFCEE-0B3F-485C-AEF0-A82C1A86E25F}" destId="{3EBB2C44-5608-4ECF-8C37-8512A38AE391}" srcOrd="3" destOrd="0" parTransId="{C46563AB-5D73-4F93-9713-4D8267E39640}" sibTransId="{724C27E6-548A-4088-AFBC-75D645EB0A89}"/>
    <dgm:cxn modelId="{C2B44096-7F22-457D-976C-548476DF8383}" type="presOf" srcId="{B8E621FF-7157-4106-80E5-91FEECAEA78F}" destId="{C04C7808-0975-4B26-8C96-3966C45FF6C7}" srcOrd="0" destOrd="0" presId="urn:microsoft.com/office/officeart/2005/8/layout/hierarchy1"/>
    <dgm:cxn modelId="{0BF465A3-F213-4CD0-A881-3F26623A9AD1}" type="presOf" srcId="{568E665D-E073-49D0-9B67-5C7CF734B410}" destId="{0A60CAA5-0E70-4F06-9AF3-76358E191917}" srcOrd="0" destOrd="0" presId="urn:microsoft.com/office/officeart/2005/8/layout/hierarchy1"/>
    <dgm:cxn modelId="{711B3ED1-5FDF-4BB7-8607-C53E8247AC75}" type="presOf" srcId="{DA5BFCEE-0B3F-485C-AEF0-A82C1A86E25F}" destId="{4A984BC9-0A4F-46D3-A4A1-8B3408E8D7BE}" srcOrd="0" destOrd="0" presId="urn:microsoft.com/office/officeart/2005/8/layout/hierarchy1"/>
    <dgm:cxn modelId="{887690DA-0A31-4934-B0B1-7864787B074F}" type="presOf" srcId="{74B9BF97-A6DF-4D11-AAA0-022B1193EFD0}" destId="{2621DD2D-93AC-4F74-9320-D17BFB03C91E}" srcOrd="0" destOrd="0" presId="urn:microsoft.com/office/officeart/2005/8/layout/hierarchy1"/>
    <dgm:cxn modelId="{FEED4BE1-6E04-499B-8449-7AE4E981BDC2}" srcId="{DA5BFCEE-0B3F-485C-AEF0-A82C1A86E25F}" destId="{C5E0EE03-C93D-46A4-B329-3245012DF60B}" srcOrd="1" destOrd="0" parTransId="{7B64FD2B-B6FA-44A6-8634-9213B7011467}" sibTransId="{FEC1FAC9-F448-4ABF-B4C8-7328658D945B}"/>
    <dgm:cxn modelId="{2C5408E4-F4C8-4633-BDC6-7F3993A3B9FD}" type="presOf" srcId="{5A679106-1409-472B-95A2-D85FED7E8C23}" destId="{56B78867-7ACC-47D0-AC70-A3B0E13C4DD9}" srcOrd="0" destOrd="0" presId="urn:microsoft.com/office/officeart/2005/8/layout/hierarchy1"/>
    <dgm:cxn modelId="{5A53DAFA-20D5-4EAC-9987-53BCD6B23FD2}" type="presOf" srcId="{E8A97968-273A-4652-8F1A-E1B40EEC788E}" destId="{9E2C2DA4-9B25-4BFC-8608-D3F5E218ECC8}" srcOrd="0" destOrd="0" presId="urn:microsoft.com/office/officeart/2005/8/layout/hierarchy1"/>
    <dgm:cxn modelId="{4B2EACFE-6E33-4A5C-B8FF-7E7EF8DFC462}" type="presOf" srcId="{BE1600CB-9385-46EC-B320-DBE1F18B6EA0}" destId="{6B20407B-6D72-40F4-87FD-A771AD867762}" srcOrd="0" destOrd="0" presId="urn:microsoft.com/office/officeart/2005/8/layout/hierarchy1"/>
    <dgm:cxn modelId="{F68E79D8-F2CF-4263-A3C8-4486B25197A0}" type="presParOf" srcId="{C04C7808-0975-4B26-8C96-3966C45FF6C7}" destId="{829EA741-D330-43F6-B20B-7F79414C0D5B}" srcOrd="0" destOrd="0" presId="urn:microsoft.com/office/officeart/2005/8/layout/hierarchy1"/>
    <dgm:cxn modelId="{5571A6E0-A58D-4D77-AEF7-66D6BEB367E3}" type="presParOf" srcId="{829EA741-D330-43F6-B20B-7F79414C0D5B}" destId="{4D862E1B-72F7-47B4-BCDB-692D047C0FDB}" srcOrd="0" destOrd="0" presId="urn:microsoft.com/office/officeart/2005/8/layout/hierarchy1"/>
    <dgm:cxn modelId="{5B169011-8E5C-4CE5-9912-6C2DF4C33B2A}" type="presParOf" srcId="{4D862E1B-72F7-47B4-BCDB-692D047C0FDB}" destId="{9D527221-47A3-46EA-84CF-0A47DADD364B}" srcOrd="0" destOrd="0" presId="urn:microsoft.com/office/officeart/2005/8/layout/hierarchy1"/>
    <dgm:cxn modelId="{ABE79A84-665D-48B8-90C7-97A1034DB794}" type="presParOf" srcId="{4D862E1B-72F7-47B4-BCDB-692D047C0FDB}" destId="{5F171519-97C1-4160-8E0F-D8896546F901}" srcOrd="1" destOrd="0" presId="urn:microsoft.com/office/officeart/2005/8/layout/hierarchy1"/>
    <dgm:cxn modelId="{1B1914F0-B930-43B7-ADB9-8F4DC5B590B8}" type="presParOf" srcId="{829EA741-D330-43F6-B20B-7F79414C0D5B}" destId="{FEAF5B45-EF1B-4728-B964-8BAB08D865F5}" srcOrd="1" destOrd="0" presId="urn:microsoft.com/office/officeart/2005/8/layout/hierarchy1"/>
    <dgm:cxn modelId="{1BCE7AB5-19CB-44DA-966E-F927E1717EA4}" type="presParOf" srcId="{FEAF5B45-EF1B-4728-B964-8BAB08D865F5}" destId="{D2C58ADA-B253-463A-9E9F-43ECF3A9E6EA}" srcOrd="0" destOrd="0" presId="urn:microsoft.com/office/officeart/2005/8/layout/hierarchy1"/>
    <dgm:cxn modelId="{9AA62036-1BC1-4CAF-A458-B1FB282A0092}" type="presParOf" srcId="{FEAF5B45-EF1B-4728-B964-8BAB08D865F5}" destId="{85911DC7-E5A6-4EA5-B446-798A8CB6C2D1}" srcOrd="1" destOrd="0" presId="urn:microsoft.com/office/officeart/2005/8/layout/hierarchy1"/>
    <dgm:cxn modelId="{DDCE7F35-E1EA-42AF-97FC-568813680D16}" type="presParOf" srcId="{85911DC7-E5A6-4EA5-B446-798A8CB6C2D1}" destId="{44C638BB-7718-41C1-B6F3-498EC53ECA75}" srcOrd="0" destOrd="0" presId="urn:microsoft.com/office/officeart/2005/8/layout/hierarchy1"/>
    <dgm:cxn modelId="{39B7C4F1-783A-4E76-85EE-7A310EBA5EE6}" type="presParOf" srcId="{44C638BB-7718-41C1-B6F3-498EC53ECA75}" destId="{759CE586-283A-45F6-AE29-BD0839218EBC}" srcOrd="0" destOrd="0" presId="urn:microsoft.com/office/officeart/2005/8/layout/hierarchy1"/>
    <dgm:cxn modelId="{42A70200-EC08-4D46-A3EC-E0722C67C117}" type="presParOf" srcId="{44C638BB-7718-41C1-B6F3-498EC53ECA75}" destId="{4A984BC9-0A4F-46D3-A4A1-8B3408E8D7BE}" srcOrd="1" destOrd="0" presId="urn:microsoft.com/office/officeart/2005/8/layout/hierarchy1"/>
    <dgm:cxn modelId="{E0926266-1B55-4803-9778-7AB0DAE90C7A}" type="presParOf" srcId="{85911DC7-E5A6-4EA5-B446-798A8CB6C2D1}" destId="{439CD19D-AD83-46A9-95F0-A148EAB1AFD4}" srcOrd="1" destOrd="0" presId="urn:microsoft.com/office/officeart/2005/8/layout/hierarchy1"/>
    <dgm:cxn modelId="{8EBA945F-DC25-4677-B6D5-656364C2DBB0}" type="presParOf" srcId="{439CD19D-AD83-46A9-95F0-A148EAB1AFD4}" destId="{56B78867-7ACC-47D0-AC70-A3B0E13C4DD9}" srcOrd="0" destOrd="0" presId="urn:microsoft.com/office/officeart/2005/8/layout/hierarchy1"/>
    <dgm:cxn modelId="{C83E9B75-71DD-4490-9D5A-D7E89FC6531D}" type="presParOf" srcId="{439CD19D-AD83-46A9-95F0-A148EAB1AFD4}" destId="{53142FB2-B114-4963-93B4-78BE222E4187}" srcOrd="1" destOrd="0" presId="urn:microsoft.com/office/officeart/2005/8/layout/hierarchy1"/>
    <dgm:cxn modelId="{A6C5AEAB-250F-4098-9271-A86704810B7C}" type="presParOf" srcId="{53142FB2-B114-4963-93B4-78BE222E4187}" destId="{A07170AB-19B3-4853-969E-39D4ED879260}" srcOrd="0" destOrd="0" presId="urn:microsoft.com/office/officeart/2005/8/layout/hierarchy1"/>
    <dgm:cxn modelId="{EA69510D-0361-4446-B16E-4BD4388306DA}" type="presParOf" srcId="{A07170AB-19B3-4853-969E-39D4ED879260}" destId="{B79767CD-8091-4260-AA65-3D8F97B49971}" srcOrd="0" destOrd="0" presId="urn:microsoft.com/office/officeart/2005/8/layout/hierarchy1"/>
    <dgm:cxn modelId="{26B01811-2C25-4083-90A0-F973B78EF8C8}" type="presParOf" srcId="{A07170AB-19B3-4853-969E-39D4ED879260}" destId="{0A60CAA5-0E70-4F06-9AF3-76358E191917}" srcOrd="1" destOrd="0" presId="urn:microsoft.com/office/officeart/2005/8/layout/hierarchy1"/>
    <dgm:cxn modelId="{F4CA57EE-68F9-4AFB-8B34-7B9348A02D17}" type="presParOf" srcId="{53142FB2-B114-4963-93B4-78BE222E4187}" destId="{18AB0A75-280C-4FBD-9E97-1BBFC35D699B}" srcOrd="1" destOrd="0" presId="urn:microsoft.com/office/officeart/2005/8/layout/hierarchy1"/>
    <dgm:cxn modelId="{34125B72-565C-46A0-9C7A-019D5CDD979E}" type="presParOf" srcId="{439CD19D-AD83-46A9-95F0-A148EAB1AFD4}" destId="{556D5926-60A5-48EE-8CAA-2B460A49109D}" srcOrd="2" destOrd="0" presId="urn:microsoft.com/office/officeart/2005/8/layout/hierarchy1"/>
    <dgm:cxn modelId="{E824D43E-A7E9-4B40-9D76-1E031988BB6C}" type="presParOf" srcId="{439CD19D-AD83-46A9-95F0-A148EAB1AFD4}" destId="{7E2BEA85-6DD6-4379-BD22-87FCC382B6BF}" srcOrd="3" destOrd="0" presId="urn:microsoft.com/office/officeart/2005/8/layout/hierarchy1"/>
    <dgm:cxn modelId="{58E0C65E-1E85-43CD-A2E9-FEFA1EC905C0}" type="presParOf" srcId="{7E2BEA85-6DD6-4379-BD22-87FCC382B6BF}" destId="{35E3639A-73DB-4084-B757-A9363045EE0C}" srcOrd="0" destOrd="0" presId="urn:microsoft.com/office/officeart/2005/8/layout/hierarchy1"/>
    <dgm:cxn modelId="{B9508789-9F3A-4E7C-B389-02084912DEF4}" type="presParOf" srcId="{35E3639A-73DB-4084-B757-A9363045EE0C}" destId="{F267B057-1078-4AAC-866C-165B43ED9742}" srcOrd="0" destOrd="0" presId="urn:microsoft.com/office/officeart/2005/8/layout/hierarchy1"/>
    <dgm:cxn modelId="{5D9500C9-8387-4320-B271-C69F0D7966D2}" type="presParOf" srcId="{35E3639A-73DB-4084-B757-A9363045EE0C}" destId="{BBD14EA8-EE54-4A3F-82F7-D3ED6E885C4C}" srcOrd="1" destOrd="0" presId="urn:microsoft.com/office/officeart/2005/8/layout/hierarchy1"/>
    <dgm:cxn modelId="{342612CF-C5D2-4153-A7A9-8FDE3B066FEE}" type="presParOf" srcId="{7E2BEA85-6DD6-4379-BD22-87FCC382B6BF}" destId="{AB44D4BD-50A9-43D8-ADA4-3231F0DA48CE}" srcOrd="1" destOrd="0" presId="urn:microsoft.com/office/officeart/2005/8/layout/hierarchy1"/>
    <dgm:cxn modelId="{3304190D-BEF2-4447-9174-90364B160E12}" type="presParOf" srcId="{439CD19D-AD83-46A9-95F0-A148EAB1AFD4}" destId="{7565D1C7-D727-46E0-8128-C040AFDE44C1}" srcOrd="4" destOrd="0" presId="urn:microsoft.com/office/officeart/2005/8/layout/hierarchy1"/>
    <dgm:cxn modelId="{601D8232-2585-4E8C-B053-61940AF75FF5}" type="presParOf" srcId="{439CD19D-AD83-46A9-95F0-A148EAB1AFD4}" destId="{06007B28-0815-49B7-93B3-5C4F7842013A}" srcOrd="5" destOrd="0" presId="urn:microsoft.com/office/officeart/2005/8/layout/hierarchy1"/>
    <dgm:cxn modelId="{9CDBC06B-2E2E-4206-8506-9DA2F397915A}" type="presParOf" srcId="{06007B28-0815-49B7-93B3-5C4F7842013A}" destId="{21EA8E45-4706-4B24-BA68-317EB0D0EB30}" srcOrd="0" destOrd="0" presId="urn:microsoft.com/office/officeart/2005/8/layout/hierarchy1"/>
    <dgm:cxn modelId="{52D784BA-C244-4557-BC71-1F7593B9F254}" type="presParOf" srcId="{21EA8E45-4706-4B24-BA68-317EB0D0EB30}" destId="{AF587C4B-C3C3-476C-8006-913C2FA0AC2A}" srcOrd="0" destOrd="0" presId="urn:microsoft.com/office/officeart/2005/8/layout/hierarchy1"/>
    <dgm:cxn modelId="{C2FCB606-91AE-4C91-82A5-317DF259A54C}" type="presParOf" srcId="{21EA8E45-4706-4B24-BA68-317EB0D0EB30}" destId="{56A6A99C-5960-419C-BF4C-26E22C782B4C}" srcOrd="1" destOrd="0" presId="urn:microsoft.com/office/officeart/2005/8/layout/hierarchy1"/>
    <dgm:cxn modelId="{58548AEB-09FA-4E34-8B1F-6F87A77012CE}" type="presParOf" srcId="{06007B28-0815-49B7-93B3-5C4F7842013A}" destId="{897B895F-373D-43C9-8D9B-0BD31A5871EA}" srcOrd="1" destOrd="0" presId="urn:microsoft.com/office/officeart/2005/8/layout/hierarchy1"/>
    <dgm:cxn modelId="{961CAF12-E104-431D-8EAB-5454E9D8CE8B}" type="presParOf" srcId="{439CD19D-AD83-46A9-95F0-A148EAB1AFD4}" destId="{A448FFA0-36D4-4EB9-8D07-4E87DB9368DF}" srcOrd="6" destOrd="0" presId="urn:microsoft.com/office/officeart/2005/8/layout/hierarchy1"/>
    <dgm:cxn modelId="{25508E6E-A08C-4D1A-A0B0-BF13A66431B4}" type="presParOf" srcId="{439CD19D-AD83-46A9-95F0-A148EAB1AFD4}" destId="{D901A03A-921E-4BB8-BF8A-562FECFAC9A9}" srcOrd="7" destOrd="0" presId="urn:microsoft.com/office/officeart/2005/8/layout/hierarchy1"/>
    <dgm:cxn modelId="{7E24046B-4813-4AA7-AB5A-E9DC8D687E51}" type="presParOf" srcId="{D901A03A-921E-4BB8-BF8A-562FECFAC9A9}" destId="{F8714568-9515-44D6-928D-D4A0A90AFE05}" srcOrd="0" destOrd="0" presId="urn:microsoft.com/office/officeart/2005/8/layout/hierarchy1"/>
    <dgm:cxn modelId="{36FF3C9C-4EA5-4459-9791-061C00199376}" type="presParOf" srcId="{F8714568-9515-44D6-928D-D4A0A90AFE05}" destId="{60A9DF7A-800C-42B9-B5DB-A0A1FC995C8B}" srcOrd="0" destOrd="0" presId="urn:microsoft.com/office/officeart/2005/8/layout/hierarchy1"/>
    <dgm:cxn modelId="{FEC73F27-976A-4516-B27D-E80204854A43}" type="presParOf" srcId="{F8714568-9515-44D6-928D-D4A0A90AFE05}" destId="{A63DDC70-FE68-4818-8E5F-04921704202E}" srcOrd="1" destOrd="0" presId="urn:microsoft.com/office/officeart/2005/8/layout/hierarchy1"/>
    <dgm:cxn modelId="{4DFD9739-ADC0-48B3-B9C0-FC23690713AD}" type="presParOf" srcId="{D901A03A-921E-4BB8-BF8A-562FECFAC9A9}" destId="{5F2E8EE8-9440-4A5D-AF6A-BCCDD4DF9DC8}" srcOrd="1" destOrd="0" presId="urn:microsoft.com/office/officeart/2005/8/layout/hierarchy1"/>
    <dgm:cxn modelId="{8C880F94-DF59-4CAF-A168-E21574ED25F9}" type="presParOf" srcId="{439CD19D-AD83-46A9-95F0-A148EAB1AFD4}" destId="{41A21A7B-ADA4-47B7-87F7-09E14C4F07C8}" srcOrd="8" destOrd="0" presId="urn:microsoft.com/office/officeart/2005/8/layout/hierarchy1"/>
    <dgm:cxn modelId="{4E7E7FEB-8055-47EE-8833-4B8F2D142EC3}" type="presParOf" srcId="{439CD19D-AD83-46A9-95F0-A148EAB1AFD4}" destId="{2A2C4E76-0445-4EA7-900E-C06B11E292D3}" srcOrd="9" destOrd="0" presId="urn:microsoft.com/office/officeart/2005/8/layout/hierarchy1"/>
    <dgm:cxn modelId="{13A005C0-51C0-4722-AE56-C959D5DCAE05}" type="presParOf" srcId="{2A2C4E76-0445-4EA7-900E-C06B11E292D3}" destId="{26762D19-B10B-45EA-BC0C-4B8EF482B9F2}" srcOrd="0" destOrd="0" presId="urn:microsoft.com/office/officeart/2005/8/layout/hierarchy1"/>
    <dgm:cxn modelId="{BBFA4886-C857-4BFD-A32B-957385958B49}" type="presParOf" srcId="{26762D19-B10B-45EA-BC0C-4B8EF482B9F2}" destId="{C55FEE66-9EC4-4EFB-BBD7-62FA40BB8201}" srcOrd="0" destOrd="0" presId="urn:microsoft.com/office/officeart/2005/8/layout/hierarchy1"/>
    <dgm:cxn modelId="{5E9128E4-E26B-469A-8B61-A7B217AEDBD2}" type="presParOf" srcId="{26762D19-B10B-45EA-BC0C-4B8EF482B9F2}" destId="{77FD673F-CA41-418E-816D-A8D345E8194C}" srcOrd="1" destOrd="0" presId="urn:microsoft.com/office/officeart/2005/8/layout/hierarchy1"/>
    <dgm:cxn modelId="{18626583-F249-4686-BFEF-A63A5B0A775A}" type="presParOf" srcId="{2A2C4E76-0445-4EA7-900E-C06B11E292D3}" destId="{8CCE8244-7E85-4759-BC71-BD36565083A8}" srcOrd="1" destOrd="0" presId="urn:microsoft.com/office/officeart/2005/8/layout/hierarchy1"/>
    <dgm:cxn modelId="{DD2077D1-F460-4AF5-9052-A4BD1E4EBCDB}" type="presParOf" srcId="{8CCE8244-7E85-4759-BC71-BD36565083A8}" destId="{6B20407B-6D72-40F4-87FD-A771AD867762}" srcOrd="0" destOrd="0" presId="urn:microsoft.com/office/officeart/2005/8/layout/hierarchy1"/>
    <dgm:cxn modelId="{B928C912-EA0A-4FD6-BDA5-40BE32CAC850}" type="presParOf" srcId="{8CCE8244-7E85-4759-BC71-BD36565083A8}" destId="{93A95F61-6E4C-4545-B599-8FE29832F010}" srcOrd="1" destOrd="0" presId="urn:microsoft.com/office/officeart/2005/8/layout/hierarchy1"/>
    <dgm:cxn modelId="{EFCA8BFF-1EC9-42E8-AEC4-DA6BFDB5B5F5}" type="presParOf" srcId="{93A95F61-6E4C-4545-B599-8FE29832F010}" destId="{91C46C7E-7C58-4A59-A1F7-4D4DA5DCEE6E}" srcOrd="0" destOrd="0" presId="urn:microsoft.com/office/officeart/2005/8/layout/hierarchy1"/>
    <dgm:cxn modelId="{2DAE74BE-3A01-41A1-B626-A3ED7AB293F0}" type="presParOf" srcId="{91C46C7E-7C58-4A59-A1F7-4D4DA5DCEE6E}" destId="{D4182970-8A9C-4DDD-AA4F-D5F4C04098A7}" srcOrd="0" destOrd="0" presId="urn:microsoft.com/office/officeart/2005/8/layout/hierarchy1"/>
    <dgm:cxn modelId="{E307B9F1-75D1-401D-9391-38B793488914}" type="presParOf" srcId="{91C46C7E-7C58-4A59-A1F7-4D4DA5DCEE6E}" destId="{2621DD2D-93AC-4F74-9320-D17BFB03C91E}" srcOrd="1" destOrd="0" presId="urn:microsoft.com/office/officeart/2005/8/layout/hierarchy1"/>
    <dgm:cxn modelId="{2EBC8A17-31F0-4CA7-BD14-503FDEC2E97C}" type="presParOf" srcId="{93A95F61-6E4C-4545-B599-8FE29832F010}" destId="{C959811C-90F3-4FAC-B00E-6C619497468A}" srcOrd="1" destOrd="0" presId="urn:microsoft.com/office/officeart/2005/8/layout/hierarchy1"/>
    <dgm:cxn modelId="{5C776696-8E6B-4102-908E-E18CF8F4D077}" type="presParOf" srcId="{8CCE8244-7E85-4759-BC71-BD36565083A8}" destId="{9E2C2DA4-9B25-4BFC-8608-D3F5E218ECC8}" srcOrd="2" destOrd="0" presId="urn:microsoft.com/office/officeart/2005/8/layout/hierarchy1"/>
    <dgm:cxn modelId="{D7AB4DBC-CBD5-4B49-BA23-C5361CF4B94E}" type="presParOf" srcId="{8CCE8244-7E85-4759-BC71-BD36565083A8}" destId="{F2D8376E-31E8-480E-B7DC-5B376215AD0D}" srcOrd="3" destOrd="0" presId="urn:microsoft.com/office/officeart/2005/8/layout/hierarchy1"/>
    <dgm:cxn modelId="{D012DA01-B60B-443D-B659-3E2166DFD7C0}" type="presParOf" srcId="{F2D8376E-31E8-480E-B7DC-5B376215AD0D}" destId="{7A29FAA7-3E00-4A80-A138-C17685B5435E}" srcOrd="0" destOrd="0" presId="urn:microsoft.com/office/officeart/2005/8/layout/hierarchy1"/>
    <dgm:cxn modelId="{15E9EB83-1AAC-4A6C-8CAC-FAB7AE7E6557}" type="presParOf" srcId="{7A29FAA7-3E00-4A80-A138-C17685B5435E}" destId="{56329A22-7DC5-4911-8B4C-9CE35A5D0E4F}" srcOrd="0" destOrd="0" presId="urn:microsoft.com/office/officeart/2005/8/layout/hierarchy1"/>
    <dgm:cxn modelId="{ABA04FC0-3FA7-4925-AB6A-B04481AAF017}" type="presParOf" srcId="{7A29FAA7-3E00-4A80-A138-C17685B5435E}" destId="{7D2374D7-3E7A-465F-BA77-C58E29099D13}" srcOrd="1" destOrd="0" presId="urn:microsoft.com/office/officeart/2005/8/layout/hierarchy1"/>
    <dgm:cxn modelId="{4428460A-8B17-41FD-8F4D-DE7FB37F876D}" type="presParOf" srcId="{F2D8376E-31E8-480E-B7DC-5B376215AD0D}" destId="{66E96D5F-B889-4F76-B4E7-6525F5D41B0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C2DA4-9B25-4BFC-8608-D3F5E218ECC8}">
      <dsp:nvSpPr>
        <dsp:cNvPr id="0" name=""/>
        <dsp:cNvSpPr/>
      </dsp:nvSpPr>
      <dsp:spPr>
        <a:xfrm>
          <a:off x="7007118" y="3630190"/>
          <a:ext cx="794336" cy="378031"/>
        </a:xfrm>
        <a:custGeom>
          <a:avLst/>
          <a:gdLst/>
          <a:ahLst/>
          <a:cxnLst/>
          <a:rect l="0" t="0" r="0" b="0"/>
          <a:pathLst>
            <a:path>
              <a:moveTo>
                <a:pt x="0" y="0"/>
              </a:moveTo>
              <a:lnTo>
                <a:pt x="0" y="257617"/>
              </a:lnTo>
              <a:lnTo>
                <a:pt x="794336" y="257617"/>
              </a:lnTo>
              <a:lnTo>
                <a:pt x="794336" y="378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20407B-6D72-40F4-87FD-A771AD867762}">
      <dsp:nvSpPr>
        <dsp:cNvPr id="0" name=""/>
        <dsp:cNvSpPr/>
      </dsp:nvSpPr>
      <dsp:spPr>
        <a:xfrm>
          <a:off x="6212782" y="3630190"/>
          <a:ext cx="794336" cy="378031"/>
        </a:xfrm>
        <a:custGeom>
          <a:avLst/>
          <a:gdLst/>
          <a:ahLst/>
          <a:cxnLst/>
          <a:rect l="0" t="0" r="0" b="0"/>
          <a:pathLst>
            <a:path>
              <a:moveTo>
                <a:pt x="794336" y="0"/>
              </a:moveTo>
              <a:lnTo>
                <a:pt x="794336" y="257617"/>
              </a:lnTo>
              <a:lnTo>
                <a:pt x="0" y="257617"/>
              </a:lnTo>
              <a:lnTo>
                <a:pt x="0" y="378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A21A7B-ADA4-47B7-87F7-09E14C4F07C8}">
      <dsp:nvSpPr>
        <dsp:cNvPr id="0" name=""/>
        <dsp:cNvSpPr/>
      </dsp:nvSpPr>
      <dsp:spPr>
        <a:xfrm>
          <a:off x="3829774" y="2426770"/>
          <a:ext cx="3177344" cy="378031"/>
        </a:xfrm>
        <a:custGeom>
          <a:avLst/>
          <a:gdLst/>
          <a:ahLst/>
          <a:cxnLst/>
          <a:rect l="0" t="0" r="0" b="0"/>
          <a:pathLst>
            <a:path>
              <a:moveTo>
                <a:pt x="0" y="0"/>
              </a:moveTo>
              <a:lnTo>
                <a:pt x="0" y="257617"/>
              </a:lnTo>
              <a:lnTo>
                <a:pt x="3177344" y="257617"/>
              </a:lnTo>
              <a:lnTo>
                <a:pt x="3177344" y="378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48FFA0-36D4-4EB9-8D07-4E87DB9368DF}">
      <dsp:nvSpPr>
        <dsp:cNvPr id="0" name=""/>
        <dsp:cNvSpPr/>
      </dsp:nvSpPr>
      <dsp:spPr>
        <a:xfrm>
          <a:off x="3829774" y="2426770"/>
          <a:ext cx="1588672" cy="378031"/>
        </a:xfrm>
        <a:custGeom>
          <a:avLst/>
          <a:gdLst/>
          <a:ahLst/>
          <a:cxnLst/>
          <a:rect l="0" t="0" r="0" b="0"/>
          <a:pathLst>
            <a:path>
              <a:moveTo>
                <a:pt x="0" y="0"/>
              </a:moveTo>
              <a:lnTo>
                <a:pt x="0" y="257617"/>
              </a:lnTo>
              <a:lnTo>
                <a:pt x="1588672" y="257617"/>
              </a:lnTo>
              <a:lnTo>
                <a:pt x="1588672" y="378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5D1C7-D727-46E0-8128-C040AFDE44C1}">
      <dsp:nvSpPr>
        <dsp:cNvPr id="0" name=""/>
        <dsp:cNvSpPr/>
      </dsp:nvSpPr>
      <dsp:spPr>
        <a:xfrm>
          <a:off x="3784054" y="2426770"/>
          <a:ext cx="91440" cy="378031"/>
        </a:xfrm>
        <a:custGeom>
          <a:avLst/>
          <a:gdLst/>
          <a:ahLst/>
          <a:cxnLst/>
          <a:rect l="0" t="0" r="0" b="0"/>
          <a:pathLst>
            <a:path>
              <a:moveTo>
                <a:pt x="45720" y="0"/>
              </a:moveTo>
              <a:lnTo>
                <a:pt x="45720" y="378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6D5926-60A5-48EE-8CAA-2B460A49109D}">
      <dsp:nvSpPr>
        <dsp:cNvPr id="0" name=""/>
        <dsp:cNvSpPr/>
      </dsp:nvSpPr>
      <dsp:spPr>
        <a:xfrm>
          <a:off x="2241102" y="2426770"/>
          <a:ext cx="1588672" cy="378031"/>
        </a:xfrm>
        <a:custGeom>
          <a:avLst/>
          <a:gdLst/>
          <a:ahLst/>
          <a:cxnLst/>
          <a:rect l="0" t="0" r="0" b="0"/>
          <a:pathLst>
            <a:path>
              <a:moveTo>
                <a:pt x="1588672" y="0"/>
              </a:moveTo>
              <a:lnTo>
                <a:pt x="1588672" y="257617"/>
              </a:lnTo>
              <a:lnTo>
                <a:pt x="0" y="257617"/>
              </a:lnTo>
              <a:lnTo>
                <a:pt x="0" y="378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B78867-7ACC-47D0-AC70-A3B0E13C4DD9}">
      <dsp:nvSpPr>
        <dsp:cNvPr id="0" name=""/>
        <dsp:cNvSpPr/>
      </dsp:nvSpPr>
      <dsp:spPr>
        <a:xfrm>
          <a:off x="652430" y="2426770"/>
          <a:ext cx="3177344" cy="378031"/>
        </a:xfrm>
        <a:custGeom>
          <a:avLst/>
          <a:gdLst/>
          <a:ahLst/>
          <a:cxnLst/>
          <a:rect l="0" t="0" r="0" b="0"/>
          <a:pathLst>
            <a:path>
              <a:moveTo>
                <a:pt x="3177344" y="0"/>
              </a:moveTo>
              <a:lnTo>
                <a:pt x="3177344" y="257617"/>
              </a:lnTo>
              <a:lnTo>
                <a:pt x="0" y="257617"/>
              </a:lnTo>
              <a:lnTo>
                <a:pt x="0" y="378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C58ADA-B253-463A-9E9F-43ECF3A9E6EA}">
      <dsp:nvSpPr>
        <dsp:cNvPr id="0" name=""/>
        <dsp:cNvSpPr/>
      </dsp:nvSpPr>
      <dsp:spPr>
        <a:xfrm>
          <a:off x="3784054" y="1223351"/>
          <a:ext cx="91440" cy="378031"/>
        </a:xfrm>
        <a:custGeom>
          <a:avLst/>
          <a:gdLst/>
          <a:ahLst/>
          <a:cxnLst/>
          <a:rect l="0" t="0" r="0" b="0"/>
          <a:pathLst>
            <a:path>
              <a:moveTo>
                <a:pt x="45720" y="0"/>
              </a:moveTo>
              <a:lnTo>
                <a:pt x="45720" y="3780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527221-47A3-46EA-84CF-0A47DADD364B}">
      <dsp:nvSpPr>
        <dsp:cNvPr id="0" name=""/>
        <dsp:cNvSpPr/>
      </dsp:nvSpPr>
      <dsp:spPr>
        <a:xfrm>
          <a:off x="3179863" y="397964"/>
          <a:ext cx="1299822" cy="825387"/>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171519-97C1-4160-8E0F-D8896546F901}">
      <dsp:nvSpPr>
        <dsp:cNvPr id="0" name=""/>
        <dsp:cNvSpPr/>
      </dsp:nvSpPr>
      <dsp:spPr>
        <a:xfrm>
          <a:off x="3324288" y="535167"/>
          <a:ext cx="1299822" cy="825387"/>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err="1"/>
            <a:t>Beneficiary</a:t>
          </a:r>
          <a:r>
            <a:rPr lang="fr-FR" sz="1100" kern="1200"/>
            <a:t>: Ministry of Transport </a:t>
          </a:r>
        </a:p>
        <a:p>
          <a:pPr marL="0" lvl="0" indent="0" algn="ctr" defTabSz="488950">
            <a:lnSpc>
              <a:spcPct val="90000"/>
            </a:lnSpc>
            <a:spcBef>
              <a:spcPct val="0"/>
            </a:spcBef>
            <a:spcAft>
              <a:spcPct val="35000"/>
            </a:spcAft>
            <a:buNone/>
          </a:pPr>
          <a:r>
            <a:rPr lang="fr-FR" sz="1100" kern="1200" err="1"/>
            <a:t>Latvia</a:t>
          </a:r>
          <a:endParaRPr lang="fr-FR" sz="1100" kern="1200"/>
        </a:p>
      </dsp:txBody>
      <dsp:txXfrm>
        <a:off x="3348463" y="559342"/>
        <a:ext cx="1251472" cy="777037"/>
      </dsp:txXfrm>
    </dsp:sp>
    <dsp:sp modelId="{759CE586-283A-45F6-AE29-BD0839218EBC}">
      <dsp:nvSpPr>
        <dsp:cNvPr id="0" name=""/>
        <dsp:cNvSpPr/>
      </dsp:nvSpPr>
      <dsp:spPr>
        <a:xfrm>
          <a:off x="3179863" y="1601383"/>
          <a:ext cx="1299822" cy="82538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984BC9-0A4F-46D3-A4A1-8B3408E8D7BE}">
      <dsp:nvSpPr>
        <dsp:cNvPr id="0" name=""/>
        <dsp:cNvSpPr/>
      </dsp:nvSpPr>
      <dsp:spPr>
        <a:xfrm>
          <a:off x="3324288" y="1738586"/>
          <a:ext cx="1299822" cy="825387"/>
        </a:xfrm>
        <a:prstGeom prst="roundRect">
          <a:avLst>
            <a:gd name="adj" fmla="val 10000"/>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err="1"/>
            <a:t>Coordinator</a:t>
          </a:r>
          <a:r>
            <a:rPr lang="fr-FR" sz="1100" kern="1200"/>
            <a:t> </a:t>
          </a:r>
        </a:p>
        <a:p>
          <a:pPr marL="0" lvl="0" indent="0" algn="ctr" defTabSz="488950">
            <a:lnSpc>
              <a:spcPct val="90000"/>
            </a:lnSpc>
            <a:spcBef>
              <a:spcPct val="0"/>
            </a:spcBef>
            <a:spcAft>
              <a:spcPct val="35000"/>
            </a:spcAft>
            <a:buNone/>
          </a:pPr>
          <a:r>
            <a:rPr lang="fr-FR" sz="1100" kern="1200"/>
            <a:t>RB Rail SA</a:t>
          </a:r>
        </a:p>
      </dsp:txBody>
      <dsp:txXfrm>
        <a:off x="3348463" y="1762761"/>
        <a:ext cx="1251472" cy="777037"/>
      </dsp:txXfrm>
    </dsp:sp>
    <dsp:sp modelId="{B79767CD-8091-4260-AA65-3D8F97B49971}">
      <dsp:nvSpPr>
        <dsp:cNvPr id="0" name=""/>
        <dsp:cNvSpPr/>
      </dsp:nvSpPr>
      <dsp:spPr>
        <a:xfrm>
          <a:off x="2519" y="2804802"/>
          <a:ext cx="1299822" cy="825387"/>
        </a:xfrm>
        <a:prstGeom prst="roundRect">
          <a:avLst>
            <a:gd name="adj" fmla="val 10000"/>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60CAA5-0E70-4F06-9AF3-76358E191917}">
      <dsp:nvSpPr>
        <dsp:cNvPr id="0" name=""/>
        <dsp:cNvSpPr/>
      </dsp:nvSpPr>
      <dsp:spPr>
        <a:xfrm>
          <a:off x="146943" y="2942006"/>
          <a:ext cx="1299822" cy="825387"/>
        </a:xfrm>
        <a:prstGeom prst="roundRect">
          <a:avLst>
            <a:gd name="adj" fmla="val 10000"/>
          </a:avLst>
        </a:prstGeom>
        <a:solidFill>
          <a:schemeClr val="lt1">
            <a:alpha val="90000"/>
            <a:hueOff val="0"/>
            <a:satOff val="0"/>
            <a:lumOff val="0"/>
            <a:alphaOff val="0"/>
          </a:schemeClr>
        </a:solidFill>
        <a:ln w="12700" cap="flat" cmpd="sng" algn="ctr">
          <a:solidFill>
            <a:srgbClr val="CC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err="1"/>
            <a:t>Author</a:t>
          </a:r>
          <a:r>
            <a:rPr lang="fr-FR" sz="1100" kern="1200"/>
            <a:t> </a:t>
          </a:r>
          <a:r>
            <a:rPr lang="fr-FR" sz="1100" kern="1200" err="1"/>
            <a:t>Supervisors</a:t>
          </a:r>
          <a:r>
            <a:rPr lang="fr-FR" sz="1100" kern="1200"/>
            <a:t> Designers</a:t>
          </a:r>
        </a:p>
      </dsp:txBody>
      <dsp:txXfrm>
        <a:off x="171118" y="2966181"/>
        <a:ext cx="1251472" cy="777037"/>
      </dsp:txXfrm>
    </dsp:sp>
    <dsp:sp modelId="{F267B057-1078-4AAC-866C-165B43ED9742}">
      <dsp:nvSpPr>
        <dsp:cNvPr id="0" name=""/>
        <dsp:cNvSpPr/>
      </dsp:nvSpPr>
      <dsp:spPr>
        <a:xfrm>
          <a:off x="1591191" y="2804802"/>
          <a:ext cx="1299822" cy="82538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14EA8-EE54-4A3F-82F7-D3ED6E885C4C}">
      <dsp:nvSpPr>
        <dsp:cNvPr id="0" name=""/>
        <dsp:cNvSpPr/>
      </dsp:nvSpPr>
      <dsp:spPr>
        <a:xfrm>
          <a:off x="1735615" y="2942006"/>
          <a:ext cx="1299822" cy="825387"/>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a:t>Control-Command &amp; Signaling </a:t>
          </a:r>
        </a:p>
        <a:p>
          <a:pPr marL="0" lvl="0" indent="0" algn="ctr" defTabSz="488950">
            <a:lnSpc>
              <a:spcPct val="90000"/>
            </a:lnSpc>
            <a:spcBef>
              <a:spcPct val="0"/>
            </a:spcBef>
            <a:spcAft>
              <a:spcPct val="35000"/>
            </a:spcAft>
            <a:buNone/>
          </a:pPr>
          <a:r>
            <a:rPr lang="fr-FR" sz="1100" kern="1200"/>
            <a:t>CCS </a:t>
          </a:r>
          <a:r>
            <a:rPr lang="fr-FR" sz="1100" kern="1200" err="1"/>
            <a:t>Contractors</a:t>
          </a:r>
          <a:endParaRPr lang="fr-FR" sz="1100" kern="1200"/>
        </a:p>
      </dsp:txBody>
      <dsp:txXfrm>
        <a:off x="1759790" y="2966181"/>
        <a:ext cx="1251472" cy="777037"/>
      </dsp:txXfrm>
    </dsp:sp>
    <dsp:sp modelId="{AF587C4B-C3C3-476C-8006-913C2FA0AC2A}">
      <dsp:nvSpPr>
        <dsp:cNvPr id="0" name=""/>
        <dsp:cNvSpPr/>
      </dsp:nvSpPr>
      <dsp:spPr>
        <a:xfrm>
          <a:off x="3179863" y="2804802"/>
          <a:ext cx="1299822" cy="82538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6A99C-5960-419C-BF4C-26E22C782B4C}">
      <dsp:nvSpPr>
        <dsp:cNvPr id="0" name=""/>
        <dsp:cNvSpPr/>
      </dsp:nvSpPr>
      <dsp:spPr>
        <a:xfrm>
          <a:off x="3324288" y="2942006"/>
          <a:ext cx="1299822" cy="825387"/>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err="1"/>
            <a:t>Energy</a:t>
          </a:r>
          <a:endParaRPr lang="fr-FR" sz="1100" kern="1200"/>
        </a:p>
        <a:p>
          <a:pPr marL="0" lvl="0" indent="0" algn="ctr" defTabSz="488950">
            <a:lnSpc>
              <a:spcPct val="90000"/>
            </a:lnSpc>
            <a:spcBef>
              <a:spcPct val="0"/>
            </a:spcBef>
            <a:spcAft>
              <a:spcPct val="35000"/>
            </a:spcAft>
            <a:buNone/>
          </a:pPr>
          <a:r>
            <a:rPr lang="fr-FR" sz="1100" kern="1200"/>
            <a:t>ENE </a:t>
          </a:r>
          <a:r>
            <a:rPr lang="fr-FR" sz="1100" kern="1200" err="1"/>
            <a:t>Contractors</a:t>
          </a:r>
          <a:endParaRPr lang="fr-FR" sz="1100" kern="1200"/>
        </a:p>
      </dsp:txBody>
      <dsp:txXfrm>
        <a:off x="3348463" y="2966181"/>
        <a:ext cx="1251472" cy="777037"/>
      </dsp:txXfrm>
    </dsp:sp>
    <dsp:sp modelId="{60A9DF7A-800C-42B9-B5DB-A0A1FC995C8B}">
      <dsp:nvSpPr>
        <dsp:cNvPr id="0" name=""/>
        <dsp:cNvSpPr/>
      </dsp:nvSpPr>
      <dsp:spPr>
        <a:xfrm>
          <a:off x="4768535" y="2804802"/>
          <a:ext cx="1299822" cy="82538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DDC70-FE68-4818-8E5F-04921704202E}">
      <dsp:nvSpPr>
        <dsp:cNvPr id="0" name=""/>
        <dsp:cNvSpPr/>
      </dsp:nvSpPr>
      <dsp:spPr>
        <a:xfrm>
          <a:off x="4912960" y="2942006"/>
          <a:ext cx="1299822" cy="825387"/>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a:t>RB Rail Supplier </a:t>
          </a:r>
          <a:r>
            <a:rPr lang="fr-FR" sz="1100" kern="1200" err="1"/>
            <a:t>Materials</a:t>
          </a:r>
          <a:endParaRPr lang="fr-FR" sz="1100" kern="1200"/>
        </a:p>
      </dsp:txBody>
      <dsp:txXfrm>
        <a:off x="4937135" y="2966181"/>
        <a:ext cx="1251472" cy="777037"/>
      </dsp:txXfrm>
    </dsp:sp>
    <dsp:sp modelId="{C55FEE66-9EC4-4EFB-BBD7-62FA40BB8201}">
      <dsp:nvSpPr>
        <dsp:cNvPr id="0" name=""/>
        <dsp:cNvSpPr/>
      </dsp:nvSpPr>
      <dsp:spPr>
        <a:xfrm>
          <a:off x="6357207" y="2804802"/>
          <a:ext cx="1299822" cy="82538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D673F-CA41-418E-816D-A8D345E8194C}">
      <dsp:nvSpPr>
        <dsp:cNvPr id="0" name=""/>
        <dsp:cNvSpPr/>
      </dsp:nvSpPr>
      <dsp:spPr>
        <a:xfrm>
          <a:off x="6501632" y="2942006"/>
          <a:ext cx="1299822" cy="825387"/>
        </a:xfrm>
        <a:prstGeom prst="roundRect">
          <a:avLst>
            <a:gd name="adj" fmla="val 10000"/>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EMPLOYER EDZL</a:t>
          </a:r>
        </a:p>
      </dsp:txBody>
      <dsp:txXfrm>
        <a:off x="6525807" y="2966181"/>
        <a:ext cx="1251472" cy="777037"/>
      </dsp:txXfrm>
    </dsp:sp>
    <dsp:sp modelId="{D4182970-8A9C-4DDD-AA4F-D5F4C04098A7}">
      <dsp:nvSpPr>
        <dsp:cNvPr id="0" name=""/>
        <dsp:cNvSpPr/>
      </dsp:nvSpPr>
      <dsp:spPr>
        <a:xfrm>
          <a:off x="5562871" y="4008221"/>
          <a:ext cx="1299822" cy="82538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1DD2D-93AC-4F74-9320-D17BFB03C91E}">
      <dsp:nvSpPr>
        <dsp:cNvPr id="0" name=""/>
        <dsp:cNvSpPr/>
      </dsp:nvSpPr>
      <dsp:spPr>
        <a:xfrm>
          <a:off x="5707296" y="4145425"/>
          <a:ext cx="1299822" cy="825387"/>
        </a:xfrm>
        <a:prstGeom prst="roundRect">
          <a:avLst>
            <a:gd name="adj" fmla="val 10000"/>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Fidic Engineer &amp; </a:t>
          </a:r>
          <a:r>
            <a:rPr lang="fr-FR" sz="1100" kern="1200" dirty="0" err="1"/>
            <a:t>Supervisors</a:t>
          </a:r>
          <a:endParaRPr lang="fr-FR" sz="1100" kern="1200" dirty="0"/>
        </a:p>
        <a:p>
          <a:pPr marL="0" lvl="0" indent="0" algn="ctr" defTabSz="488950">
            <a:lnSpc>
              <a:spcPct val="90000"/>
            </a:lnSpc>
            <a:spcBef>
              <a:spcPct val="0"/>
            </a:spcBef>
            <a:spcAft>
              <a:spcPct val="35000"/>
            </a:spcAft>
            <a:buNone/>
          </a:pPr>
          <a:r>
            <a:rPr lang="fr-FR" sz="1100" kern="1200" dirty="0"/>
            <a:t>ITALFERR</a:t>
          </a:r>
        </a:p>
      </dsp:txBody>
      <dsp:txXfrm>
        <a:off x="5731471" y="4169600"/>
        <a:ext cx="1251472" cy="777037"/>
      </dsp:txXfrm>
    </dsp:sp>
    <dsp:sp modelId="{56329A22-7DC5-4911-8B4C-9CE35A5D0E4F}">
      <dsp:nvSpPr>
        <dsp:cNvPr id="0" name=""/>
        <dsp:cNvSpPr/>
      </dsp:nvSpPr>
      <dsp:spPr>
        <a:xfrm>
          <a:off x="7151543" y="4008221"/>
          <a:ext cx="1299822" cy="82538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374D7-3E7A-465F-BA77-C58E29099D13}">
      <dsp:nvSpPr>
        <dsp:cNvPr id="0" name=""/>
        <dsp:cNvSpPr/>
      </dsp:nvSpPr>
      <dsp:spPr>
        <a:xfrm>
          <a:off x="7295968" y="4145425"/>
          <a:ext cx="1299822" cy="825387"/>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0" kern="1200" dirty="0"/>
            <a:t>Contractor</a:t>
          </a:r>
        </a:p>
        <a:p>
          <a:pPr marL="0" lvl="0" indent="0" algn="ctr" defTabSz="488950">
            <a:lnSpc>
              <a:spcPct val="90000"/>
            </a:lnSpc>
            <a:spcBef>
              <a:spcPct val="0"/>
            </a:spcBef>
            <a:spcAft>
              <a:spcPct val="35000"/>
            </a:spcAft>
            <a:buNone/>
          </a:pPr>
          <a:r>
            <a:rPr lang="fr-FR" sz="1100" b="0" kern="1200" dirty="0"/>
            <a:t>ERB RAIL JV PS</a:t>
          </a:r>
        </a:p>
      </dsp:txBody>
      <dsp:txXfrm>
        <a:off x="7320143" y="4169600"/>
        <a:ext cx="1251472" cy="7770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20/05/2024</a:t>
            </a:fld>
            <a:endParaRPr lang="en-GB"/>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‹N°›</a:t>
            </a:fld>
            <a:endParaRPr lang="en-GB"/>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20/05/2024</a:t>
            </a:fld>
            <a:endParaRPr lang="en-GB"/>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‹N°›</a:t>
            </a:fld>
            <a:endParaRPr lang="en-GB"/>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fr-FR" dirty="0"/>
              <a:t>Alain: cumul 5’20’’ soit 1’/slide</a:t>
            </a:r>
          </a:p>
          <a:p>
            <a:pPr marL="0" marR="0" lvl="0" indent="0" algn="l" defTabSz="41148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1148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11480" rtl="0" eaLnBrk="1" fontAlgn="auto" latinLnBrk="0" hangingPunct="1">
              <a:lnSpc>
                <a:spcPct val="100000"/>
              </a:lnSpc>
              <a:spcBef>
                <a:spcPts val="0"/>
              </a:spcBef>
              <a:spcAft>
                <a:spcPts val="0"/>
              </a:spcAft>
              <a:buClrTx/>
              <a:buSzTx/>
              <a:buFontTx/>
              <a:buNone/>
              <a:tabLst/>
              <a:defRPr/>
            </a:pPr>
            <a:r>
              <a:rPr lang="fr-FR" dirty="0"/>
              <a:t>Pour répondre à l’appel d’offre, nous avons constitué un groupement intégré performant dans lequel EGC détient 50% des parts.</a:t>
            </a:r>
          </a:p>
          <a:p>
            <a:pPr marL="0" marR="0" lvl="0" indent="0" algn="l" defTabSz="41148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11480" rtl="0" eaLnBrk="1" fontAlgn="auto" latinLnBrk="0" hangingPunct="1">
              <a:lnSpc>
                <a:spcPct val="100000"/>
              </a:lnSpc>
              <a:spcBef>
                <a:spcPts val="0"/>
              </a:spcBef>
              <a:spcAft>
                <a:spcPts val="0"/>
              </a:spcAft>
              <a:buClrTx/>
              <a:buSzTx/>
              <a:buFontTx/>
              <a:buNone/>
              <a:tabLst/>
              <a:defRPr/>
            </a:pPr>
            <a:r>
              <a:rPr lang="fr-FR" dirty="0"/>
              <a:t>30% Pour </a:t>
            </a:r>
            <a:r>
              <a:rPr lang="fr-FR" dirty="0" err="1"/>
              <a:t>Budimex</a:t>
            </a:r>
            <a:r>
              <a:rPr lang="fr-FR" dirty="0"/>
              <a:t>, Leader Polonais du BTP coté en bourse et contrôlé à 51%  par le groupe </a:t>
            </a:r>
            <a:r>
              <a:rPr lang="fr-FR" dirty="0" err="1"/>
              <a:t>Ferrovial</a:t>
            </a:r>
            <a:r>
              <a:rPr lang="fr-FR" dirty="0"/>
              <a:t>.</a:t>
            </a:r>
          </a:p>
          <a:p>
            <a:pPr marL="0" marR="0" lvl="0" indent="0" algn="l" defTabSz="41148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11480" rtl="0" eaLnBrk="1" fontAlgn="auto" latinLnBrk="0" hangingPunct="1">
              <a:lnSpc>
                <a:spcPct val="100000"/>
              </a:lnSpc>
              <a:spcBef>
                <a:spcPts val="0"/>
              </a:spcBef>
              <a:spcAft>
                <a:spcPts val="0"/>
              </a:spcAft>
              <a:buClrTx/>
              <a:buSzTx/>
              <a:buFontTx/>
              <a:buNone/>
              <a:tabLst/>
              <a:defRPr/>
            </a:pPr>
            <a:r>
              <a:rPr lang="fr-FR" dirty="0"/>
              <a:t>20% pour le groupe </a:t>
            </a:r>
            <a:r>
              <a:rPr lang="fr-FR" dirty="0" err="1"/>
              <a:t>Rizzani</a:t>
            </a:r>
            <a:r>
              <a:rPr lang="fr-FR" dirty="0"/>
              <a:t> de Eccher qui réalise actuellement la gare de Riga</a:t>
            </a:r>
          </a:p>
          <a:p>
            <a:pPr marL="0" marR="0" lvl="0" indent="0" algn="l" defTabSz="41148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11480" rtl="0" eaLnBrk="1" fontAlgn="auto" latinLnBrk="0" hangingPunct="1">
              <a:lnSpc>
                <a:spcPct val="100000"/>
              </a:lnSpc>
              <a:spcBef>
                <a:spcPts val="0"/>
              </a:spcBef>
              <a:spcAft>
                <a:spcPts val="0"/>
              </a:spcAft>
              <a:buClrTx/>
              <a:buSzTx/>
              <a:buFontTx/>
              <a:buNone/>
              <a:tabLst/>
              <a:defRPr/>
            </a:pPr>
            <a:r>
              <a:rPr lang="fr-FR" dirty="0"/>
              <a:t>Cette Groupement intégré dénommé ERB Rail (EIFFAGE RIZZANI BUDIMEX) est une société en « </a:t>
            </a:r>
            <a:r>
              <a:rPr lang="fr-FR" dirty="0" err="1"/>
              <a:t>general</a:t>
            </a:r>
            <a:r>
              <a:rPr lang="fr-FR" dirty="0"/>
              <a:t> partnership » sorte de Société en Nom Collectif enregistrée à Riga </a:t>
            </a:r>
          </a:p>
          <a:p>
            <a:pPr marL="0" marR="0" lvl="0" indent="0" algn="l" defTabSz="411480" rtl="0" eaLnBrk="1" fontAlgn="auto" latinLnBrk="0" hangingPunct="1">
              <a:lnSpc>
                <a:spcPct val="100000"/>
              </a:lnSpc>
              <a:spcBef>
                <a:spcPts val="0"/>
              </a:spcBef>
              <a:spcAft>
                <a:spcPts val="0"/>
              </a:spcAft>
              <a:buClrTx/>
              <a:buSzTx/>
              <a:buFontTx/>
              <a:buNone/>
              <a:tabLst/>
              <a:defRPr/>
            </a:pPr>
            <a:r>
              <a:rPr lang="fr-FR" dirty="0"/>
              <a:t>Les membres de la JV sont conjoints et solidaires</a:t>
            </a:r>
          </a:p>
          <a:p>
            <a:pPr marL="0" marR="0" lvl="0" indent="0" algn="l" defTabSz="41148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11480" rtl="0" eaLnBrk="1" fontAlgn="auto" latinLnBrk="0" hangingPunct="1">
              <a:lnSpc>
                <a:spcPct val="100000"/>
              </a:lnSpc>
              <a:spcBef>
                <a:spcPts val="0"/>
              </a:spcBef>
              <a:spcAft>
                <a:spcPts val="0"/>
              </a:spcAft>
              <a:buClrTx/>
              <a:buSzTx/>
              <a:buFontTx/>
              <a:buNone/>
              <a:tabLst/>
              <a:defRPr/>
            </a:pPr>
            <a:r>
              <a:rPr lang="fr-FR" dirty="0"/>
              <a:t>Nous sommes mandataire, nous nommons le Directeur de projet qui est actuellement Andy SWIFT qui a quitté le projet HS2 pour s’installer à RIGA.</a:t>
            </a:r>
          </a:p>
          <a:p>
            <a:pPr marL="0" marR="0" lvl="0" indent="0" algn="l" defTabSz="41148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11480" rtl="0" eaLnBrk="1" fontAlgn="auto" latinLnBrk="0" hangingPunct="1">
              <a:lnSpc>
                <a:spcPct val="100000"/>
              </a:lnSpc>
              <a:spcBef>
                <a:spcPts val="0"/>
              </a:spcBef>
              <a:spcAft>
                <a:spcPts val="0"/>
              </a:spcAft>
              <a:buClrTx/>
              <a:buSzTx/>
              <a:buFontTx/>
              <a:buNone/>
              <a:tabLst/>
              <a:defRPr/>
            </a:pPr>
            <a:r>
              <a:rPr lang="fr-FR" dirty="0"/>
              <a:t>EIFFAGE préside le comité de direction de la JV</a:t>
            </a:r>
          </a:p>
          <a:p>
            <a:pPr marL="0" marR="0" lvl="0" indent="0" algn="l" defTabSz="41148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11480" rtl="0" eaLnBrk="1" fontAlgn="auto" latinLnBrk="0" hangingPunct="1">
              <a:lnSpc>
                <a:spcPct val="100000"/>
              </a:lnSpc>
              <a:spcBef>
                <a:spcPts val="0"/>
              </a:spcBef>
              <a:spcAft>
                <a:spcPts val="0"/>
              </a:spcAft>
              <a:buClrTx/>
              <a:buSzTx/>
              <a:buFontTx/>
              <a:buNone/>
              <a:tabLst/>
              <a:defRPr/>
            </a:pPr>
            <a:r>
              <a:rPr lang="fr-FR" dirty="0"/>
              <a:t>La JV effectue la Direction de Projet et sous traite tous les travaux. Aucun allotissement de travaux n’a été déterminé entre les membres de la JV. </a:t>
            </a:r>
          </a:p>
          <a:p>
            <a:pPr marL="0" marR="0" lvl="0" indent="0" algn="l" defTabSz="41148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11480" rtl="0" eaLnBrk="1" fontAlgn="auto" latinLnBrk="0" hangingPunct="1">
              <a:lnSpc>
                <a:spcPct val="100000"/>
              </a:lnSpc>
              <a:spcBef>
                <a:spcPts val="0"/>
              </a:spcBef>
              <a:spcAft>
                <a:spcPts val="0"/>
              </a:spcAft>
              <a:buClrTx/>
              <a:buSzTx/>
              <a:buFontTx/>
              <a:buNone/>
              <a:tabLst/>
              <a:defRPr/>
            </a:pPr>
            <a:r>
              <a:rPr lang="fr-FR" dirty="0"/>
              <a:t>Durant les 2 années d’appel d’offre, un </a:t>
            </a:r>
            <a:r>
              <a:rPr lang="fr-FR" dirty="0" err="1"/>
              <a:t>sourcing</a:t>
            </a:r>
            <a:r>
              <a:rPr lang="fr-FR" dirty="0"/>
              <a:t> et un partenariat avec les entreprises de construction locales voire régionales jusqu’à la Scandinavie a été  créé.</a:t>
            </a:r>
          </a:p>
          <a:p>
            <a:endParaRPr lang="fr-FR" dirty="0"/>
          </a:p>
        </p:txBody>
      </p:sp>
      <p:sp>
        <p:nvSpPr>
          <p:cNvPr id="4" name="Espace réservé du numéro de diapositive 3"/>
          <p:cNvSpPr>
            <a:spLocks noGrp="1"/>
          </p:cNvSpPr>
          <p:nvPr>
            <p:ph type="sldNum" sz="quarter" idx="10"/>
          </p:nvPr>
        </p:nvSpPr>
        <p:spPr/>
        <p:txBody>
          <a:bodyPr/>
          <a:lstStyle/>
          <a:p>
            <a:fld id="{F2610ED8-D5EE-6545-A70A-F50ED42D7639}" type="slidenum">
              <a:rPr lang="fr-FR" smtClean="0"/>
              <a:t>2</a:t>
            </a:fld>
            <a:endParaRPr lang="fr-FR"/>
          </a:p>
        </p:txBody>
      </p:sp>
    </p:spTree>
    <p:extLst>
      <p:ext uri="{BB962C8B-B14F-4D97-AF65-F5344CB8AC3E}">
        <p14:creationId xmlns:p14="http://schemas.microsoft.com/office/powerpoint/2010/main" val="3568955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Elisabeth : cumul 12’50’’ soit 30’’/ slide</a:t>
            </a:r>
          </a:p>
          <a:p>
            <a:endParaRPr lang="fr-FR" dirty="0"/>
          </a:p>
          <a:p>
            <a:endParaRPr lang="fr-FR" dirty="0"/>
          </a:p>
          <a:p>
            <a:r>
              <a:rPr lang="fr-FR" dirty="0"/>
              <a:t>Ouvrage </a:t>
            </a:r>
            <a:r>
              <a:rPr lang="fr-FR" dirty="0" err="1"/>
              <a:t>metallque</a:t>
            </a:r>
            <a:r>
              <a:rPr lang="fr-FR" dirty="0"/>
              <a:t> à double tablier (routier/ferroviaire) avec 150 m de portée</a:t>
            </a:r>
          </a:p>
        </p:txBody>
      </p:sp>
      <p:sp>
        <p:nvSpPr>
          <p:cNvPr id="4" name="Espace réservé du numéro de diapositive 3"/>
          <p:cNvSpPr>
            <a:spLocks noGrp="1"/>
          </p:cNvSpPr>
          <p:nvPr>
            <p:ph type="sldNum" sz="quarter" idx="10"/>
          </p:nvPr>
        </p:nvSpPr>
        <p:spPr/>
        <p:txBody>
          <a:bodyPr/>
          <a:lstStyle/>
          <a:p>
            <a:fld id="{F2610ED8-D5EE-6545-A70A-F50ED42D7639}" type="slidenum">
              <a:rPr lang="fr-FR" smtClean="0"/>
              <a:t>13</a:t>
            </a:fld>
            <a:endParaRPr lang="fr-FR"/>
          </a:p>
        </p:txBody>
      </p:sp>
    </p:spTree>
    <p:extLst>
      <p:ext uri="{BB962C8B-B14F-4D97-AF65-F5344CB8AC3E}">
        <p14:creationId xmlns:p14="http://schemas.microsoft.com/office/powerpoint/2010/main" val="258418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Alain: cumul 6’40’’ soit 45’’/slide</a:t>
            </a:r>
          </a:p>
          <a:p>
            <a:endParaRPr lang="fr-FR" dirty="0"/>
          </a:p>
          <a:p>
            <a:endParaRPr lang="fr-FR" dirty="0"/>
          </a:p>
          <a:p>
            <a:r>
              <a:rPr lang="fr-FR" dirty="0"/>
              <a:t>Entreprise familiale, </a:t>
            </a:r>
            <a:r>
              <a:rPr lang="fr-FR" dirty="0" err="1"/>
              <a:t>Rizzani</a:t>
            </a:r>
            <a:r>
              <a:rPr lang="fr-FR" dirty="0"/>
              <a:t> de Eccher est le 2ème constructeur Italien avec une longue expérience à l’internationale.</a:t>
            </a:r>
          </a:p>
          <a:p>
            <a:endParaRPr lang="fr-FR" dirty="0"/>
          </a:p>
          <a:p>
            <a:r>
              <a:rPr lang="fr-FR" dirty="0"/>
              <a:t>Spécialisé en  ouvrages d’art et métal grâce à leur filiale D.E.A.L. et TENSO qui opèrent partout dans le monde.</a:t>
            </a:r>
          </a:p>
          <a:p>
            <a:endParaRPr lang="fr-FR" dirty="0"/>
          </a:p>
          <a:p>
            <a:r>
              <a:rPr lang="fr-FR" dirty="0"/>
              <a:t>Spécialisé en bâtiments complexes (Gare de Riga)</a:t>
            </a:r>
          </a:p>
          <a:p>
            <a:endParaRPr lang="fr-FR" dirty="0"/>
          </a:p>
          <a:p>
            <a:r>
              <a:rPr lang="fr-FR" dirty="0"/>
              <a:t>Partenaire habituel de </a:t>
            </a:r>
            <a:r>
              <a:rPr lang="fr-FR" dirty="0" err="1"/>
              <a:t>Besix</a:t>
            </a:r>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F2610ED8-D5EE-6545-A70A-F50ED42D7639}" type="slidenum">
              <a:rPr lang="fr-FR" smtClean="0"/>
              <a:t>3</a:t>
            </a:fld>
            <a:endParaRPr lang="fr-FR"/>
          </a:p>
        </p:txBody>
      </p:sp>
    </p:spTree>
    <p:extLst>
      <p:ext uri="{BB962C8B-B14F-4D97-AF65-F5344CB8AC3E}">
        <p14:creationId xmlns:p14="http://schemas.microsoft.com/office/powerpoint/2010/main" val="166382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Alain: cumul 5’55 soit 35’’/slide</a:t>
            </a:r>
          </a:p>
          <a:p>
            <a:endParaRPr lang="fr-FR" dirty="0"/>
          </a:p>
          <a:p>
            <a:endParaRPr lang="fr-FR" dirty="0"/>
          </a:p>
          <a:p>
            <a:r>
              <a:rPr lang="fr-FR" dirty="0"/>
              <a:t>Budimex est no1 polonais du BTP et travaille en Allemagne, en Slovaquie et en Tchéquie</a:t>
            </a:r>
          </a:p>
          <a:p>
            <a:endParaRPr lang="fr-FR" dirty="0"/>
          </a:p>
          <a:p>
            <a:r>
              <a:rPr lang="fr-FR" dirty="0"/>
              <a:t>Petit chantier en </a:t>
            </a:r>
            <a:r>
              <a:rPr lang="fr-FR" dirty="0" err="1"/>
              <a:t>Lithuanie</a:t>
            </a:r>
            <a:r>
              <a:rPr lang="fr-FR" dirty="0"/>
              <a:t> à Vilnius d’incinérateur de déchets</a:t>
            </a:r>
          </a:p>
          <a:p>
            <a:endParaRPr lang="fr-FR" dirty="0"/>
          </a:p>
          <a:p>
            <a:r>
              <a:rPr lang="fr-FR" dirty="0"/>
              <a:t>Plutôt spécialisé dans les travaux publics linéaires</a:t>
            </a:r>
          </a:p>
          <a:p>
            <a:endParaRPr lang="fr-FR" dirty="0"/>
          </a:p>
          <a:p>
            <a:r>
              <a:rPr lang="fr-FR" dirty="0"/>
              <a:t>Ils réalisent de nombreux travaux ferroviaires te possèdent 2 suites rapides et de nombreux équipements de travaux</a:t>
            </a:r>
          </a:p>
          <a:p>
            <a:endParaRPr lang="fr-FR" dirty="0"/>
          </a:p>
          <a:p>
            <a:r>
              <a:rPr lang="fr-FR" dirty="0"/>
              <a:t>Ils se développer en Europe et souhaitent conserver leur position de Leader du BTP en Europe Centrale.</a:t>
            </a:r>
          </a:p>
        </p:txBody>
      </p:sp>
      <p:sp>
        <p:nvSpPr>
          <p:cNvPr id="4" name="Espace réservé du numéro de diapositive 3"/>
          <p:cNvSpPr>
            <a:spLocks noGrp="1"/>
          </p:cNvSpPr>
          <p:nvPr>
            <p:ph type="sldNum" sz="quarter" idx="5"/>
          </p:nvPr>
        </p:nvSpPr>
        <p:spPr/>
        <p:txBody>
          <a:bodyPr/>
          <a:lstStyle/>
          <a:p>
            <a:fld id="{85F1EF8E-2E74-4772-A8FD-2A2BD93EA115}" type="slidenum">
              <a:rPr lang="fr-FR" smtClean="0"/>
              <a:t>4</a:t>
            </a:fld>
            <a:endParaRPr lang="fr-FR"/>
          </a:p>
        </p:txBody>
      </p:sp>
    </p:spTree>
    <p:extLst>
      <p:ext uri="{BB962C8B-B14F-4D97-AF65-F5344CB8AC3E}">
        <p14:creationId xmlns:p14="http://schemas.microsoft.com/office/powerpoint/2010/main" val="400998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Elisabeth : cumul 8’20’’ soit 1’30’’ slide</a:t>
            </a:r>
          </a:p>
          <a:p>
            <a:endParaRPr lang="fr-FR" dirty="0"/>
          </a:p>
          <a:p>
            <a:pPr marL="171450" indent="-171450">
              <a:buFontTx/>
              <a:buChar char="-"/>
            </a:pPr>
            <a:r>
              <a:rPr lang="fr-FR" dirty="0" err="1"/>
              <a:t>Presentation</a:t>
            </a:r>
            <a:r>
              <a:rPr lang="fr-FR" dirty="0"/>
              <a:t> de l’organisation du Projet global</a:t>
            </a:r>
          </a:p>
          <a:p>
            <a:pPr marL="171450" indent="-171450">
              <a:buFontTx/>
              <a:buChar char="-"/>
            </a:pPr>
            <a:endParaRPr lang="fr-FR" dirty="0"/>
          </a:p>
          <a:p>
            <a:pPr marL="171450" indent="-171450">
              <a:buFontTx/>
              <a:buChar char="-"/>
            </a:pPr>
            <a:r>
              <a:rPr lang="fr-FR" dirty="0"/>
              <a:t>Le maitre d’ouvrage – ministère des transports de la Lettonie qui finance le projet à hauteur de 15% et récupère les 85% de l’entité </a:t>
            </a:r>
            <a:r>
              <a:rPr lang="fr-FR" dirty="0" err="1"/>
              <a:t>européeene</a:t>
            </a:r>
            <a:r>
              <a:rPr lang="fr-FR" dirty="0"/>
              <a:t> </a:t>
            </a:r>
            <a:r>
              <a:rPr lang="fr-FR" dirty="0" err="1"/>
              <a:t>CINEA</a:t>
            </a:r>
            <a:r>
              <a:rPr lang="fr-FR" dirty="0"/>
              <a:t>.</a:t>
            </a:r>
          </a:p>
          <a:p>
            <a:pPr marL="171450" indent="-171450">
              <a:buFontTx/>
              <a:buChar char="-"/>
            </a:pPr>
            <a:endParaRPr lang="fr-FR" dirty="0"/>
          </a:p>
          <a:p>
            <a:pPr marL="171450" indent="-171450">
              <a:buFontTx/>
              <a:buChar char="-"/>
            </a:pPr>
            <a:r>
              <a:rPr lang="fr-FR" dirty="0"/>
              <a:t>Une société de Projet RB Rail SA a été créé spécifiquement pour ce projet pour réaliser la conception sur les trois pays baltes  et être garant de l’</a:t>
            </a:r>
            <a:r>
              <a:rPr lang="fr-FR" dirty="0" err="1"/>
              <a:t>integration</a:t>
            </a:r>
            <a:r>
              <a:rPr lang="fr-FR" dirty="0"/>
              <a:t> du projet vis-à-vis des organismes de certification pour la sureté </a:t>
            </a:r>
            <a:r>
              <a:rPr lang="fr-FR" dirty="0" err="1"/>
              <a:t>Asbo</a:t>
            </a:r>
            <a:r>
              <a:rPr lang="fr-FR" dirty="0"/>
              <a:t> et pour l’</a:t>
            </a:r>
            <a:r>
              <a:rPr lang="fr-FR" dirty="0" err="1"/>
              <a:t>interoperabilité</a:t>
            </a:r>
            <a:r>
              <a:rPr lang="fr-FR" dirty="0"/>
              <a:t> du projet Nobo. Ce coordinateur doit également être conforme aux règlements de construction de la </a:t>
            </a:r>
            <a:r>
              <a:rPr lang="fr-FR" dirty="0" err="1"/>
              <a:t>lettonie</a:t>
            </a:r>
            <a:r>
              <a:rPr lang="fr-FR" dirty="0"/>
              <a:t> et le démontrer à VDZTI </a:t>
            </a:r>
          </a:p>
          <a:p>
            <a:pPr marL="171450" indent="-171450">
              <a:buFontTx/>
              <a:buChar char="-"/>
            </a:pPr>
            <a:endParaRPr lang="fr-FR" dirty="0"/>
          </a:p>
          <a:p>
            <a:pPr marL="171450" indent="-171450">
              <a:buFontTx/>
              <a:buChar char="-"/>
            </a:pPr>
            <a:r>
              <a:rPr lang="fr-FR" dirty="0"/>
              <a:t> Cette société encadre des concepteurs du </a:t>
            </a:r>
            <a:r>
              <a:rPr lang="fr-FR" dirty="0" err="1"/>
              <a:t>genie</a:t>
            </a:r>
            <a:r>
              <a:rPr lang="fr-FR" dirty="0"/>
              <a:t> civil mais également les constructeurs de la signalisation et de l’</a:t>
            </a:r>
            <a:r>
              <a:rPr lang="fr-FR" dirty="0" err="1"/>
              <a:t>electrification</a:t>
            </a:r>
            <a:r>
              <a:rPr lang="fr-FR" dirty="0"/>
              <a:t>. Ces derniers produisent eux même leurs designs. Elle </a:t>
            </a:r>
            <a:r>
              <a:rPr lang="fr-FR" dirty="0" err="1"/>
              <a:t>gére</a:t>
            </a:r>
            <a:r>
              <a:rPr lang="fr-FR" dirty="0"/>
              <a:t> également la fourniture des matériaux tel que le </a:t>
            </a:r>
            <a:r>
              <a:rPr lang="fr-FR" dirty="0" err="1"/>
              <a:t>ballast,rail,appareils</a:t>
            </a:r>
            <a:r>
              <a:rPr lang="fr-FR" dirty="0"/>
              <a:t> de voie.</a:t>
            </a:r>
          </a:p>
          <a:p>
            <a:pPr marL="171450" indent="-171450">
              <a:buFontTx/>
              <a:buChar char="-"/>
            </a:pPr>
            <a:endParaRPr lang="fr-FR" dirty="0"/>
          </a:p>
          <a:p>
            <a:pPr marL="171450" indent="-171450">
              <a:buFontTx/>
              <a:buChar char="-"/>
            </a:pPr>
            <a:r>
              <a:rPr lang="fr-FR" dirty="0"/>
              <a:t>-Pour chaque pays, nous avons un maitre d’ouvrage </a:t>
            </a:r>
            <a:r>
              <a:rPr lang="fr-FR" dirty="0" err="1"/>
              <a:t>delegué</a:t>
            </a:r>
            <a:r>
              <a:rPr lang="fr-FR" dirty="0"/>
              <a:t> en charge de la construction du </a:t>
            </a:r>
            <a:r>
              <a:rPr lang="fr-FR" dirty="0" err="1"/>
              <a:t>genie</a:t>
            </a:r>
            <a:r>
              <a:rPr lang="fr-FR" dirty="0"/>
              <a:t> civil. Il a passé un contrat de construction à ERB et un contrat de supervision des travaux à Italferr.</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85F1EF8E-2E74-4772-A8FD-2A2BD93EA115}" type="slidenum">
              <a:rPr lang="fr-FR" smtClean="0"/>
              <a:t>7</a:t>
            </a:fld>
            <a:endParaRPr lang="fr-FR"/>
          </a:p>
        </p:txBody>
      </p:sp>
    </p:spTree>
    <p:extLst>
      <p:ext uri="{BB962C8B-B14F-4D97-AF65-F5344CB8AC3E}">
        <p14:creationId xmlns:p14="http://schemas.microsoft.com/office/powerpoint/2010/main" val="365378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commentaires 2"/>
          <p:cNvSpPr>
            <a:spLocks noGrp="1"/>
          </p:cNvSpPr>
          <p:nvPr>
            <p:ph type="body" idx="1"/>
          </p:nvPr>
        </p:nvSpPr>
        <p:spPr/>
        <p:txBody>
          <a:bodyPr/>
          <a:lstStyle/>
          <a:p>
            <a:r>
              <a:rPr lang="fr-FR" dirty="0"/>
              <a:t>Elisabeth : cumul 10’50’’ soit 1’30’’/ slide</a:t>
            </a:r>
          </a:p>
          <a:p>
            <a:endParaRPr lang="fr-FR" dirty="0"/>
          </a:p>
          <a:p>
            <a:endParaRPr lang="fr-FR" dirty="0"/>
          </a:p>
          <a:p>
            <a:r>
              <a:rPr lang="fr-FR" dirty="0"/>
              <a:t>Le </a:t>
            </a:r>
            <a:r>
              <a:rPr lang="fr-FR" dirty="0" err="1"/>
              <a:t>schema</a:t>
            </a:r>
            <a:r>
              <a:rPr lang="fr-FR" dirty="0"/>
              <a:t> fonctionnel du projet ici nous indique les responsabilités de chaque intervenant:</a:t>
            </a:r>
          </a:p>
          <a:p>
            <a:endParaRPr lang="fr-FR" dirty="0"/>
          </a:p>
          <a:p>
            <a:r>
              <a:rPr lang="fr-FR" dirty="0"/>
              <a:t>- l’employer est responsable des études d’exécutions et de leur approbations et des autorisations yc environnementales , de l’acquisition foncière, du financement et de l’accès au site</a:t>
            </a:r>
          </a:p>
          <a:p>
            <a:pPr marL="171450" indent="-171450">
              <a:buFontTx/>
              <a:buChar char="-"/>
            </a:pPr>
            <a:r>
              <a:rPr lang="fr-FR" dirty="0"/>
              <a:t>Le Fidic </a:t>
            </a:r>
            <a:r>
              <a:rPr lang="fr-FR" dirty="0" err="1"/>
              <a:t>engineer</a:t>
            </a:r>
            <a:r>
              <a:rPr lang="fr-FR" dirty="0"/>
              <a:t> supervise les travaux, gère le contrat et les interfaces avec les organismes certificateurs et le coordinateur.</a:t>
            </a:r>
          </a:p>
          <a:p>
            <a:pPr marL="171450" indent="-171450">
              <a:buFontTx/>
              <a:buChar char="-"/>
            </a:pPr>
            <a:endParaRPr lang="fr-FR" dirty="0"/>
          </a:p>
          <a:p>
            <a:pPr marL="171450" indent="-171450">
              <a:buFontTx/>
              <a:buChar char="-"/>
            </a:pPr>
            <a:r>
              <a:rPr lang="fr-FR" dirty="0"/>
              <a:t>la JV avec ses 3 niveaux d’encadrement: </a:t>
            </a:r>
          </a:p>
          <a:p>
            <a:pPr marL="171450" indent="-171450">
              <a:buFontTx/>
              <a:buChar char="-"/>
            </a:pPr>
            <a:r>
              <a:rPr lang="fr-FR" dirty="0"/>
              <a:t>La direction de projet divisé en 4 départements : DAF- contrat et cost control /services transverses – </a:t>
            </a:r>
            <a:r>
              <a:rPr lang="fr-FR" dirty="0" err="1"/>
              <a:t>QSHE</a:t>
            </a:r>
            <a:r>
              <a:rPr lang="fr-FR" dirty="0"/>
              <a:t> ou interface avec les tiers/ technique pour la revue des études / Travaux pour le suivi et la logistique</a:t>
            </a:r>
          </a:p>
          <a:p>
            <a:pPr marL="171450" indent="-171450">
              <a:buFontTx/>
              <a:buChar char="-"/>
            </a:pPr>
            <a:r>
              <a:rPr lang="fr-FR" dirty="0"/>
              <a:t>Les deux directions régionales pour le suivi et la gestion des interfaces entre sections.</a:t>
            </a:r>
          </a:p>
          <a:p>
            <a:pPr marL="171450" indent="-171450">
              <a:buFontTx/>
              <a:buChar char="-"/>
            </a:pPr>
            <a:r>
              <a:rPr lang="fr-FR" dirty="0"/>
              <a:t>Les équipes travaux pour le </a:t>
            </a:r>
            <a:r>
              <a:rPr lang="fr-FR" dirty="0" err="1"/>
              <a:t>controle</a:t>
            </a:r>
            <a:r>
              <a:rPr lang="fr-FR" dirty="0"/>
              <a:t> des sous-traitants sur le site.</a:t>
            </a:r>
          </a:p>
        </p:txBody>
      </p:sp>
      <p:sp>
        <p:nvSpPr>
          <p:cNvPr id="4" name="Espace réservé du numéro de diapositive 3"/>
          <p:cNvSpPr>
            <a:spLocks noGrp="1"/>
          </p:cNvSpPr>
          <p:nvPr>
            <p:ph type="sldNum" sz="quarter" idx="10"/>
          </p:nvPr>
        </p:nvSpPr>
        <p:spPr/>
        <p:txBody>
          <a:bodyPr/>
          <a:lstStyle/>
          <a:p>
            <a:pPr marL="0" marR="0" lvl="0" indent="0" algn="r" defTabSz="411480" rtl="0" eaLnBrk="1" fontAlgn="auto" latinLnBrk="0" hangingPunct="1">
              <a:lnSpc>
                <a:spcPct val="100000"/>
              </a:lnSpc>
              <a:spcBef>
                <a:spcPts val="0"/>
              </a:spcBef>
              <a:spcAft>
                <a:spcPts val="0"/>
              </a:spcAft>
              <a:buClrTx/>
              <a:buSzTx/>
              <a:buFontTx/>
              <a:buNone/>
              <a:tabLst/>
              <a:defRPr/>
            </a:pPr>
            <a:fld id="{F2610ED8-D5EE-6545-A70A-F50ED42D763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1148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36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Elisabeth : cumul 9’20’’ soit 1’/ slide</a:t>
            </a:r>
          </a:p>
          <a:p>
            <a:endParaRPr lang="fr-FR" dirty="0"/>
          </a:p>
          <a:p>
            <a:r>
              <a:rPr lang="fr-FR" dirty="0"/>
              <a:t>Le projet a été découpé par le client en 4 sections de conception gérés par des concepteurs différents</a:t>
            </a:r>
          </a:p>
          <a:p>
            <a:endParaRPr lang="fr-FR" dirty="0"/>
          </a:p>
          <a:p>
            <a:r>
              <a:rPr lang="fr-FR" dirty="0"/>
              <a:t>Le client a également imposé l’organisation de l’encadrement du projet. Cet encadrement est divisé en trois niveaux. La general management team basé à Riga correspondant à la direction de Projet. Les deux régionales Management team correspondant à la direction de travaux de chaque région qui dirigent les équipes de travaux sur les 67 lots du projet.</a:t>
            </a:r>
          </a:p>
          <a:p>
            <a:endParaRPr lang="fr-FR" dirty="0"/>
          </a:p>
          <a:p>
            <a:r>
              <a:rPr lang="fr-FR" dirty="0"/>
              <a:t>Une </a:t>
            </a:r>
            <a:r>
              <a:rPr lang="fr-FR" dirty="0" err="1"/>
              <a:t>equipe</a:t>
            </a:r>
            <a:r>
              <a:rPr lang="fr-FR" dirty="0"/>
              <a:t> travaux est limité à 3 sections non </a:t>
            </a:r>
            <a:r>
              <a:rPr lang="fr-FR" dirty="0" err="1"/>
              <a:t>eloignées</a:t>
            </a:r>
            <a:r>
              <a:rPr lang="fr-FR" dirty="0"/>
              <a:t> de plus de 30 km et avec un montant limite de 60 M€.</a:t>
            </a:r>
          </a:p>
        </p:txBody>
      </p:sp>
      <p:sp>
        <p:nvSpPr>
          <p:cNvPr id="4" name="Espace réservé du numéro de diapositive 3"/>
          <p:cNvSpPr>
            <a:spLocks noGrp="1"/>
          </p:cNvSpPr>
          <p:nvPr>
            <p:ph type="sldNum" sz="quarter" idx="10"/>
          </p:nvPr>
        </p:nvSpPr>
        <p:spPr/>
        <p:txBody>
          <a:bodyPr/>
          <a:lstStyle/>
          <a:p>
            <a:fld id="{F2610ED8-D5EE-6545-A70A-F50ED42D7639}" type="slidenum">
              <a:rPr lang="fr-FR" smtClean="0"/>
              <a:t>9</a:t>
            </a:fld>
            <a:endParaRPr lang="fr-FR"/>
          </a:p>
        </p:txBody>
      </p:sp>
    </p:spTree>
    <p:extLst>
      <p:ext uri="{BB962C8B-B14F-4D97-AF65-F5344CB8AC3E}">
        <p14:creationId xmlns:p14="http://schemas.microsoft.com/office/powerpoint/2010/main" val="151040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fr-FR" dirty="0"/>
              <a:t>Elisabeth : cumul 12’20’’ soit 1’30’’/ slide</a:t>
            </a:r>
          </a:p>
          <a:p>
            <a:endParaRPr lang="fr-FR" dirty="0"/>
          </a:p>
          <a:p>
            <a:r>
              <a:rPr lang="fr-FR" dirty="0"/>
              <a:t>Le périmètre du projet comprend :</a:t>
            </a:r>
          </a:p>
          <a:p>
            <a:pPr marL="171450" indent="-171450">
              <a:buFontTx/>
              <a:buChar char="-"/>
            </a:pPr>
            <a:r>
              <a:rPr lang="fr-FR" dirty="0"/>
              <a:t>la pose des rails avec entraxe 1435 pour la section courante et 1520 pour les raccordements à l’existant</a:t>
            </a:r>
          </a:p>
          <a:p>
            <a:pPr marL="171450" indent="-171450">
              <a:buFontTx/>
              <a:buChar char="-"/>
            </a:pPr>
            <a:r>
              <a:rPr lang="fr-FR" dirty="0"/>
              <a:t>Les travaux de terrassements /drainage qui sont </a:t>
            </a:r>
            <a:r>
              <a:rPr lang="fr-FR" dirty="0" err="1"/>
              <a:t>deséquilibrés</a:t>
            </a:r>
            <a:r>
              <a:rPr lang="fr-FR" dirty="0"/>
              <a:t> compte tenu que la majorité de projet est en remblai car le pays est assez plat et la nappe phréatique affleurante au TN. De plus, nous n’avons pas un avancement linéaire. Nous avons estimé un apport de matériaux de 13 Mm3</a:t>
            </a:r>
          </a:p>
          <a:p>
            <a:pPr marL="171450" indent="-171450">
              <a:buFontTx/>
              <a:buChar char="-"/>
            </a:pPr>
            <a:r>
              <a:rPr lang="fr-FR" dirty="0"/>
              <a:t>les travaux d’ouvrage avec 32 </a:t>
            </a:r>
            <a:r>
              <a:rPr lang="fr-FR" dirty="0" err="1"/>
              <a:t>onts</a:t>
            </a:r>
            <a:r>
              <a:rPr lang="fr-FR" dirty="0"/>
              <a:t> rails/ 81 ponts routes 11 PGF et 42 viaducs. La majeure partie des ouvrages se trouvant dans le contournement de Riga. </a:t>
            </a:r>
          </a:p>
          <a:p>
            <a:pPr marL="171450" indent="-171450">
              <a:buFontTx/>
              <a:buChar char="-"/>
            </a:pPr>
            <a:r>
              <a:rPr lang="fr-FR" dirty="0"/>
              <a:t>Le périmètre pourrait être augmenter avec les bâtiments de maintenance des trains voyageurs e le terminal de fret et les stations régionales.</a:t>
            </a:r>
          </a:p>
          <a:p>
            <a:pPr marL="171450" indent="-171450">
              <a:buFontTx/>
              <a:buChar char="-"/>
            </a:pPr>
            <a:r>
              <a:rPr lang="fr-FR" dirty="0"/>
              <a:t>Le périmètre pourrait être réduit avec une limite de 50% du projet initial. </a:t>
            </a:r>
          </a:p>
        </p:txBody>
      </p:sp>
      <p:sp>
        <p:nvSpPr>
          <p:cNvPr id="4" name="Espace réservé du numéro de diapositive 3"/>
          <p:cNvSpPr>
            <a:spLocks noGrp="1"/>
          </p:cNvSpPr>
          <p:nvPr>
            <p:ph type="sldNum" sz="quarter" idx="10"/>
          </p:nvPr>
        </p:nvSpPr>
        <p:spPr/>
        <p:txBody>
          <a:bodyPr/>
          <a:lstStyle/>
          <a:p>
            <a:fld id="{F2610ED8-D5EE-6545-A70A-F50ED42D7639}" type="slidenum">
              <a:rPr lang="fr-FR" smtClean="0"/>
              <a:t>10</a:t>
            </a:fld>
            <a:endParaRPr lang="fr-FR"/>
          </a:p>
        </p:txBody>
      </p:sp>
    </p:spTree>
    <p:extLst>
      <p:ext uri="{BB962C8B-B14F-4D97-AF65-F5344CB8AC3E}">
        <p14:creationId xmlns:p14="http://schemas.microsoft.com/office/powerpoint/2010/main" val="151040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Elisabeth : cumul 13’50’’ soit 1’/slide</a:t>
            </a:r>
          </a:p>
          <a:p>
            <a:endParaRPr lang="fr-FR" dirty="0"/>
          </a:p>
          <a:p>
            <a:r>
              <a:rPr lang="fr-FR" dirty="0"/>
              <a:t>Le projet a une durée fixe de 8ans et son avancement sera fonction de la libération des sections pour chaque phase via des bons de commandes du client. Par an, le client s’engage à délivrer un ensemble de bons de commandes compris entre 75 M€ et 300 M€</a:t>
            </a:r>
          </a:p>
          <a:p>
            <a:endParaRPr lang="fr-FR" dirty="0"/>
          </a:p>
          <a:p>
            <a:r>
              <a:rPr lang="fr-FR" dirty="0"/>
              <a:t>A chaque bon de commande, nous devons nous mettre d’accord avec le client sur les </a:t>
            </a:r>
            <a:r>
              <a:rPr lang="fr-FR" dirty="0" err="1"/>
              <a:t>designations</a:t>
            </a:r>
            <a:r>
              <a:rPr lang="fr-FR" dirty="0"/>
              <a:t> de prix, le calendrier de réalisation et les conditions de réalisation. En cas de désaccord , un comité d’experts sera saisi pour trouver une solution. Si ce n’est pas le cas, le sujet pourrait être porté en justice.</a:t>
            </a:r>
          </a:p>
          <a:p>
            <a:endParaRPr lang="fr-FR" dirty="0"/>
          </a:p>
          <a:p>
            <a:r>
              <a:rPr lang="fr-FR" dirty="0"/>
              <a:t>Chaque section est divisée en 3 phases : une phase de revue des études d’exe avec études de faisabilité d’optimisations plannings et couts/ une phase de travaux de GC /un phase de travaux de rails avec une longueur minimale de 25 km continus.</a:t>
            </a:r>
          </a:p>
        </p:txBody>
      </p:sp>
      <p:sp>
        <p:nvSpPr>
          <p:cNvPr id="4" name="Espace réservé du numéro de diapositive 3"/>
          <p:cNvSpPr>
            <a:spLocks noGrp="1"/>
          </p:cNvSpPr>
          <p:nvPr>
            <p:ph type="sldNum" sz="quarter" idx="10"/>
          </p:nvPr>
        </p:nvSpPr>
        <p:spPr/>
        <p:txBody>
          <a:bodyPr/>
          <a:lstStyle/>
          <a:p>
            <a:fld id="{F2610ED8-D5EE-6545-A70A-F50ED42D7639}" type="slidenum">
              <a:rPr lang="fr-FR" smtClean="0"/>
              <a:t>11</a:t>
            </a:fld>
            <a:endParaRPr lang="fr-FR"/>
          </a:p>
        </p:txBody>
      </p:sp>
    </p:spTree>
    <p:extLst>
      <p:ext uri="{BB962C8B-B14F-4D97-AF65-F5344CB8AC3E}">
        <p14:creationId xmlns:p14="http://schemas.microsoft.com/office/powerpoint/2010/main" val="139563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2610ED8-D5EE-6545-A70A-F50ED42D7639}" type="slidenum">
              <a:rPr lang="fr-FR" smtClean="0"/>
              <a:t>12</a:t>
            </a:fld>
            <a:endParaRPr lang="fr-FR"/>
          </a:p>
        </p:txBody>
      </p:sp>
    </p:spTree>
    <p:extLst>
      <p:ext uri="{BB962C8B-B14F-4D97-AF65-F5344CB8AC3E}">
        <p14:creationId xmlns:p14="http://schemas.microsoft.com/office/powerpoint/2010/main" val="1364271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sv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sv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RB 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p:spPr>
        <p:txBody>
          <a:bodyPr anchor="t"/>
          <a:lstStyle>
            <a:lvl1pPr algn="l">
              <a:defRPr sz="5400">
                <a:solidFill>
                  <a:schemeClr val="tx1"/>
                </a:solidFill>
                <a:latin typeface="Arial" panose="020B0604020202020204" pitchFamily="34" charset="0"/>
                <a:cs typeface="Arial" panose="020B0604020202020204" pitchFamily="34" charset="0"/>
              </a:defRPr>
            </a:lvl1pPr>
          </a:lstStyle>
          <a:p>
            <a:r>
              <a:rPr lang="en-US" dirty="0"/>
              <a:t>Click to add title</a:t>
            </a:r>
            <a:endParaRPr lang="en-GB" dirty="0"/>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pic>
        <p:nvPicPr>
          <p:cNvPr id="10" name="Picture 9" descr="A group of colored dots&#10;&#10;Description automatically generated">
            <a:extLst>
              <a:ext uri="{FF2B5EF4-FFF2-40B4-BE49-F238E27FC236}">
                <a16:creationId xmlns:a16="http://schemas.microsoft.com/office/drawing/2014/main" id="{F1EE9084-304A-596E-7303-82141C7FB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4215" y="-1200"/>
            <a:ext cx="2337786" cy="1884185"/>
          </a:xfrm>
          <a:prstGeom prst="rect">
            <a:avLst/>
          </a:prstGeom>
        </p:spPr>
      </p:pic>
      <p:grpSp>
        <p:nvGrpSpPr>
          <p:cNvPr id="21" name="Group 20">
            <a:extLst>
              <a:ext uri="{FF2B5EF4-FFF2-40B4-BE49-F238E27FC236}">
                <a16:creationId xmlns:a16="http://schemas.microsoft.com/office/drawing/2014/main" id="{C994E830-3E6B-F779-5095-8A354F8275FF}"/>
              </a:ext>
            </a:extLst>
          </p:cNvPr>
          <p:cNvGrpSpPr/>
          <p:nvPr userDrawn="1"/>
        </p:nvGrpSpPr>
        <p:grpSpPr>
          <a:xfrm>
            <a:off x="0" y="6647826"/>
            <a:ext cx="12192000" cy="222735"/>
            <a:chOff x="0" y="6647826"/>
            <a:chExt cx="12192000" cy="222735"/>
          </a:xfrm>
        </p:grpSpPr>
        <p:grpSp>
          <p:nvGrpSpPr>
            <p:cNvPr id="22" name="Group 21">
              <a:extLst>
                <a:ext uri="{FF2B5EF4-FFF2-40B4-BE49-F238E27FC236}">
                  <a16:creationId xmlns:a16="http://schemas.microsoft.com/office/drawing/2014/main" id="{D6D58FE8-1440-E726-70EB-4FD5F79DC365}"/>
                </a:ext>
              </a:extLst>
            </p:cNvPr>
            <p:cNvGrpSpPr/>
            <p:nvPr userDrawn="1"/>
          </p:nvGrpSpPr>
          <p:grpSpPr>
            <a:xfrm>
              <a:off x="8085901" y="6647826"/>
              <a:ext cx="4106099" cy="220852"/>
              <a:chOff x="0" y="-28575"/>
              <a:chExt cx="1243859" cy="102830"/>
            </a:xfrm>
          </p:grpSpPr>
          <p:sp>
            <p:nvSpPr>
              <p:cNvPr id="29" name="Freeform 9">
                <a:extLst>
                  <a:ext uri="{FF2B5EF4-FFF2-40B4-BE49-F238E27FC236}">
                    <a16:creationId xmlns:a16="http://schemas.microsoft.com/office/drawing/2014/main" id="{49102BFF-CC22-3C47-4486-81DFB0519DE1}"/>
                  </a:ext>
                </a:extLst>
              </p:cNvPr>
              <p:cNvSpPr/>
              <p:nvPr userDrawn="1"/>
            </p:nvSpPr>
            <p:spPr>
              <a:xfrm>
                <a:off x="0" y="0"/>
                <a:ext cx="1243859" cy="74255"/>
              </a:xfrm>
              <a:custGeom>
                <a:avLst/>
                <a:gdLst/>
                <a:ahLst/>
                <a:cxnLst/>
                <a:rect l="l" t="t" r="r" b="b"/>
                <a:pathLst>
                  <a:path w="1243859" h="74255">
                    <a:moveTo>
                      <a:pt x="0" y="0"/>
                    </a:moveTo>
                    <a:lnTo>
                      <a:pt x="1243859" y="0"/>
                    </a:lnTo>
                    <a:lnTo>
                      <a:pt x="1243859" y="74255"/>
                    </a:lnTo>
                    <a:lnTo>
                      <a:pt x="0" y="74255"/>
                    </a:lnTo>
                    <a:close/>
                  </a:path>
                </a:pathLst>
              </a:custGeom>
              <a:solidFill>
                <a:srgbClr val="FEC80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 name="TextBox 10">
                <a:extLst>
                  <a:ext uri="{FF2B5EF4-FFF2-40B4-BE49-F238E27FC236}">
                    <a16:creationId xmlns:a16="http://schemas.microsoft.com/office/drawing/2014/main" id="{CCDDE19C-E7CB-AEB4-F5DB-DBE952CA0F6E}"/>
                  </a:ext>
                </a:extLst>
              </p:cNvPr>
              <p:cNvSpPr txBox="1"/>
              <p:nvPr userDrawn="1"/>
            </p:nvSpPr>
            <p:spPr>
              <a:xfrm>
                <a:off x="0" y="-28575"/>
                <a:ext cx="1243859" cy="10283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16"/>
                  </a:lnSpc>
                </a:pPr>
                <a:endParaRPr/>
              </a:p>
            </p:txBody>
          </p:sp>
        </p:grpSp>
        <p:grpSp>
          <p:nvGrpSpPr>
            <p:cNvPr id="23" name="Group 22">
              <a:extLst>
                <a:ext uri="{FF2B5EF4-FFF2-40B4-BE49-F238E27FC236}">
                  <a16:creationId xmlns:a16="http://schemas.microsoft.com/office/drawing/2014/main" id="{6394C307-FF12-CEDD-7EDD-7B7861DDCD28}"/>
                </a:ext>
              </a:extLst>
            </p:cNvPr>
            <p:cNvGrpSpPr/>
            <p:nvPr userDrawn="1"/>
          </p:nvGrpSpPr>
          <p:grpSpPr>
            <a:xfrm>
              <a:off x="3979802" y="6649709"/>
              <a:ext cx="4106099" cy="220852"/>
              <a:chOff x="0" y="-28575"/>
              <a:chExt cx="1497653" cy="102830"/>
            </a:xfrm>
          </p:grpSpPr>
          <p:sp>
            <p:nvSpPr>
              <p:cNvPr id="27" name="Freeform 12">
                <a:extLst>
                  <a:ext uri="{FF2B5EF4-FFF2-40B4-BE49-F238E27FC236}">
                    <a16:creationId xmlns:a16="http://schemas.microsoft.com/office/drawing/2014/main" id="{02FBAF47-AB58-4514-27EF-23A86DDE7548}"/>
                  </a:ext>
                </a:extLst>
              </p:cNvPr>
              <p:cNvSpPr/>
              <p:nvPr userDrawn="1"/>
            </p:nvSpPr>
            <p:spPr>
              <a:xfrm>
                <a:off x="0" y="0"/>
                <a:ext cx="1497653" cy="74255"/>
              </a:xfrm>
              <a:custGeom>
                <a:avLst/>
                <a:gdLst/>
                <a:ahLst/>
                <a:cxnLst/>
                <a:rect l="l" t="t" r="r" b="b"/>
                <a:pathLst>
                  <a:path w="1497653" h="74255">
                    <a:moveTo>
                      <a:pt x="0" y="0"/>
                    </a:moveTo>
                    <a:lnTo>
                      <a:pt x="1497653" y="0"/>
                    </a:lnTo>
                    <a:lnTo>
                      <a:pt x="1497653" y="74255"/>
                    </a:lnTo>
                    <a:lnTo>
                      <a:pt x="0" y="74255"/>
                    </a:lnTo>
                    <a:close/>
                  </a:path>
                </a:pathLst>
              </a:custGeom>
              <a:solidFill>
                <a:srgbClr val="00539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 name="TextBox 13">
                <a:extLst>
                  <a:ext uri="{FF2B5EF4-FFF2-40B4-BE49-F238E27FC236}">
                    <a16:creationId xmlns:a16="http://schemas.microsoft.com/office/drawing/2014/main" id="{44924F09-E47D-9243-3955-6DDD1E167945}"/>
                  </a:ext>
                </a:extLst>
              </p:cNvPr>
              <p:cNvSpPr txBox="1"/>
              <p:nvPr userDrawn="1"/>
            </p:nvSpPr>
            <p:spPr>
              <a:xfrm>
                <a:off x="0" y="-28575"/>
                <a:ext cx="1497653" cy="10283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16"/>
                  </a:lnSpc>
                </a:pPr>
                <a:endParaRPr/>
              </a:p>
            </p:txBody>
          </p:sp>
        </p:grpSp>
        <p:grpSp>
          <p:nvGrpSpPr>
            <p:cNvPr id="24" name="Group 23">
              <a:extLst>
                <a:ext uri="{FF2B5EF4-FFF2-40B4-BE49-F238E27FC236}">
                  <a16:creationId xmlns:a16="http://schemas.microsoft.com/office/drawing/2014/main" id="{50EDAB56-7997-18B6-E0AC-EFEA75FC07B1}"/>
                </a:ext>
              </a:extLst>
            </p:cNvPr>
            <p:cNvGrpSpPr/>
            <p:nvPr userDrawn="1"/>
          </p:nvGrpSpPr>
          <p:grpSpPr>
            <a:xfrm>
              <a:off x="0" y="6649709"/>
              <a:ext cx="4106099" cy="220852"/>
              <a:chOff x="0" y="-28575"/>
              <a:chExt cx="1099180" cy="102830"/>
            </a:xfrm>
          </p:grpSpPr>
          <p:sp>
            <p:nvSpPr>
              <p:cNvPr id="25" name="Freeform 15">
                <a:extLst>
                  <a:ext uri="{FF2B5EF4-FFF2-40B4-BE49-F238E27FC236}">
                    <a16:creationId xmlns:a16="http://schemas.microsoft.com/office/drawing/2014/main" id="{C2FAB811-587F-9DDF-1779-D45C37548EFC}"/>
                  </a:ext>
                </a:extLst>
              </p:cNvPr>
              <p:cNvSpPr/>
              <p:nvPr userDrawn="1"/>
            </p:nvSpPr>
            <p:spPr>
              <a:xfrm>
                <a:off x="0" y="0"/>
                <a:ext cx="1099180" cy="74255"/>
              </a:xfrm>
              <a:custGeom>
                <a:avLst/>
                <a:gdLst/>
                <a:ahLst/>
                <a:cxnLst/>
                <a:rect l="l" t="t" r="r" b="b"/>
                <a:pathLst>
                  <a:path w="1099180" h="74255">
                    <a:moveTo>
                      <a:pt x="0" y="0"/>
                    </a:moveTo>
                    <a:lnTo>
                      <a:pt x="1099180" y="0"/>
                    </a:lnTo>
                    <a:lnTo>
                      <a:pt x="1099180" y="74255"/>
                    </a:lnTo>
                    <a:lnTo>
                      <a:pt x="0" y="74255"/>
                    </a:lnTo>
                    <a:close/>
                  </a:path>
                </a:pathLst>
              </a:custGeom>
              <a:solidFill>
                <a:srgbClr val="E3061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 name="TextBox 16">
                <a:extLst>
                  <a:ext uri="{FF2B5EF4-FFF2-40B4-BE49-F238E27FC236}">
                    <a16:creationId xmlns:a16="http://schemas.microsoft.com/office/drawing/2014/main" id="{8B8AA6A4-3CA3-2050-93FD-2B3F936C0759}"/>
                  </a:ext>
                </a:extLst>
              </p:cNvPr>
              <p:cNvSpPr txBox="1"/>
              <p:nvPr userDrawn="1"/>
            </p:nvSpPr>
            <p:spPr>
              <a:xfrm>
                <a:off x="0" y="-28575"/>
                <a:ext cx="1099180" cy="10283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16"/>
                  </a:lnSpc>
                </a:pPr>
                <a:endParaRPr/>
              </a:p>
            </p:txBody>
          </p:sp>
        </p:grpSp>
      </p:grpSp>
      <p:pic>
        <p:nvPicPr>
          <p:cNvPr id="32" name="Picture 31" descr="A colorful logo with white dots&#10;&#10;Description automatically generated">
            <a:extLst>
              <a:ext uri="{FF2B5EF4-FFF2-40B4-BE49-F238E27FC236}">
                <a16:creationId xmlns:a16="http://schemas.microsoft.com/office/drawing/2014/main" id="{C3624EB9-3E48-EBED-B5D7-4646C642AE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077" y="107947"/>
            <a:ext cx="2752733" cy="1775038"/>
          </a:xfrm>
          <a:prstGeom prst="rect">
            <a:avLst/>
          </a:prstGeom>
        </p:spPr>
      </p:pic>
    </p:spTree>
    <p:extLst>
      <p:ext uri="{BB962C8B-B14F-4D97-AF65-F5344CB8AC3E}">
        <p14:creationId xmlns:p14="http://schemas.microsoft.com/office/powerpoint/2010/main" val="40567824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for own photograph - white logo and text">
    <p:bg>
      <p:bgPr>
        <a:solidFill>
          <a:schemeClr val="tx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250865" cy="3531014"/>
          </a:xfrm>
          <a:noFill/>
        </p:spPr>
        <p:txBody>
          <a:bodyPr/>
          <a:lstStyle>
            <a:lvl1pPr>
              <a:lnSpc>
                <a:spcPct val="100000"/>
              </a:lnSpc>
              <a:spcAft>
                <a:spcPts val="600"/>
              </a:spcAft>
              <a:defRPr sz="2800" b="1" i="0">
                <a:solidFill>
                  <a:schemeClr val="bg1"/>
                </a:solidFill>
                <a:latin typeface="Arial" panose="020B0604020202020204" pitchFamily="34" charset="0"/>
                <a:cs typeface="Arial" panose="020B0604020202020204" pitchFamily="34" charset="0"/>
              </a:defRPr>
            </a:lvl1pPr>
            <a:lvl2pPr marL="0" indent="0">
              <a:lnSpc>
                <a:spcPct val="100000"/>
              </a:lnSpc>
              <a:spcBef>
                <a:spcPts val="2400"/>
              </a:spcBef>
              <a:spcAft>
                <a:spcPts val="600"/>
              </a:spcAft>
              <a:buNone/>
              <a:defRPr sz="2400" b="1" i="0">
                <a:solidFill>
                  <a:schemeClr val="bg1"/>
                </a:solidFill>
                <a:latin typeface="Arial" panose="020B0604020202020204" pitchFamily="34" charset="0"/>
                <a:cs typeface="Arial" panose="020B0604020202020204" pitchFamily="34" charset="0"/>
              </a:defRPr>
            </a:lvl2pPr>
          </a:lstStyle>
          <a:p>
            <a:pPr lvl="0"/>
            <a:r>
              <a:rPr lang="en-US" dirty="0"/>
              <a:t>To use your own photograph, right click above this box and choose ‘edit background.’</a:t>
            </a:r>
          </a:p>
          <a:p>
            <a:pPr lvl="0"/>
            <a:r>
              <a:rPr lang="en-US" dirty="0"/>
              <a:t>Then choose ‘picture or texture fill’</a:t>
            </a:r>
          </a:p>
          <a:p>
            <a:pPr lvl="0"/>
            <a:r>
              <a:rPr lang="en-US" dirty="0"/>
              <a:t>Click ‘Insert…’ then ‘From a file’ and navigate to your image. </a:t>
            </a:r>
          </a:p>
          <a:p>
            <a:pPr lvl="0"/>
            <a:r>
              <a:rPr lang="en-US" dirty="0"/>
              <a:t>Overtype this text with your section heading and change the font to size 50</a:t>
            </a:r>
          </a:p>
        </p:txBody>
      </p:sp>
      <p:pic>
        <p:nvPicPr>
          <p:cNvPr id="3" name="Picture 2" descr="A black and white logo&#10;&#10;Description automatically generated">
            <a:extLst>
              <a:ext uri="{FF2B5EF4-FFF2-40B4-BE49-F238E27FC236}">
                <a16:creationId xmlns:a16="http://schemas.microsoft.com/office/drawing/2014/main" id="{E5D21EB1-6B06-C5E3-6C04-B02D456C5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4120" y="4718926"/>
            <a:ext cx="2781342" cy="1796583"/>
          </a:xfrm>
          <a:prstGeom prst="rect">
            <a:avLst/>
          </a:prstGeom>
        </p:spPr>
      </p:pic>
    </p:spTree>
    <p:extLst>
      <p:ext uri="{BB962C8B-B14F-4D97-AF65-F5344CB8AC3E}">
        <p14:creationId xmlns:p14="http://schemas.microsoft.com/office/powerpoint/2010/main" val="29355290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9228339" cy="968474"/>
          </a:xfrm>
        </p:spPr>
        <p:txBody>
          <a:bodyPr/>
          <a:lstStyle>
            <a:lvl1pPr>
              <a:lnSpc>
                <a:spcPct val="100000"/>
              </a:lnSpc>
              <a:defRPr/>
            </a:lvl1pPr>
          </a:lstStyle>
          <a:p>
            <a:r>
              <a:rPr lang="en-US" dirty="0"/>
              <a:t>Agenda</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993" y="1542772"/>
            <a:ext cx="11276013" cy="4845836"/>
          </a:xfrm>
        </p:spPr>
        <p:txBody>
          <a:bodyPr/>
          <a:lstStyle/>
          <a:p>
            <a:r>
              <a:rPr lang="en-US"/>
              <a:t>Click icon to add table</a:t>
            </a:r>
          </a:p>
        </p:txBody>
      </p:sp>
      <p:pic>
        <p:nvPicPr>
          <p:cNvPr id="3" name="Picture 2" descr="A group of colored dots&#10;&#10;Description automatically generated">
            <a:extLst>
              <a:ext uri="{FF2B5EF4-FFF2-40B4-BE49-F238E27FC236}">
                <a16:creationId xmlns:a16="http://schemas.microsoft.com/office/drawing/2014/main" id="{5872BE31-AE7B-E30A-8D90-6545D9EEC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4215" y="-1200"/>
            <a:ext cx="2337786" cy="1884185"/>
          </a:xfrm>
          <a:prstGeom prst="rect">
            <a:avLst/>
          </a:prstGeom>
        </p:spPr>
      </p:pic>
    </p:spTree>
    <p:extLst>
      <p:ext uri="{BB962C8B-B14F-4D97-AF65-F5344CB8AC3E}">
        <p14:creationId xmlns:p14="http://schemas.microsoft.com/office/powerpoint/2010/main" val="301436199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2657-5855-402E-8201-A74580964035}"/>
              </a:ext>
            </a:extLst>
          </p:cNvPr>
          <p:cNvSpPr>
            <a:spLocks noGrp="1"/>
          </p:cNvSpPr>
          <p:nvPr>
            <p:ph type="title" hasCustomPrompt="1"/>
          </p:nvPr>
        </p:nvSpPr>
        <p:spPr>
          <a:xfrm>
            <a:off x="457200" y="457200"/>
            <a:ext cx="9246093" cy="968474"/>
          </a:xfrm>
        </p:spPr>
        <p:txBody>
          <a:bodyPr/>
          <a:lstStyle>
            <a:lvl1pPr>
              <a:lnSpc>
                <a:spcPct val="100000"/>
              </a:lnSpc>
              <a:defRPr>
                <a:solidFill>
                  <a:schemeClr val="tx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Content Placeholder 2">
            <a:extLst>
              <a:ext uri="{FF2B5EF4-FFF2-40B4-BE49-F238E27FC236}">
                <a16:creationId xmlns:a16="http://schemas.microsoft.com/office/drawing/2014/main" id="{25B1C36A-90E2-4829-92BD-C2AFF10613DD}"/>
              </a:ext>
            </a:extLst>
          </p:cNvPr>
          <p:cNvSpPr>
            <a:spLocks noGrp="1"/>
          </p:cNvSpPr>
          <p:nvPr>
            <p:ph idx="1" hasCustomPrompt="1"/>
          </p:nvPr>
        </p:nvSpPr>
        <p:spPr>
          <a:xfrm>
            <a:off x="457200" y="1609068"/>
            <a:ext cx="11277600" cy="4791732"/>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a:lvl1pPr>
            <a:lvl2pPr marL="18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2pPr>
            <a:lvl3pPr marL="36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3pPr>
            <a:lvl4pPr marL="54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4pPr>
            <a:lvl5pPr marL="72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180000" marR="0" lvl="1"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360000" marR="0" lvl="2"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540000" marR="0" lvl="3"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720000" marR="0" lvl="4"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A group of colored dots&#10;&#10;Description automatically generated">
            <a:extLst>
              <a:ext uri="{FF2B5EF4-FFF2-40B4-BE49-F238E27FC236}">
                <a16:creationId xmlns:a16="http://schemas.microsoft.com/office/drawing/2014/main" id="{A4DF6100-F153-80EF-BF6B-1B0BED2DCF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4215" y="-1200"/>
            <a:ext cx="2337786" cy="1884185"/>
          </a:xfrm>
          <a:prstGeom prst="rect">
            <a:avLst/>
          </a:prstGeom>
        </p:spPr>
      </p:pic>
    </p:spTree>
    <p:extLst>
      <p:ext uri="{BB962C8B-B14F-4D97-AF65-F5344CB8AC3E}">
        <p14:creationId xmlns:p14="http://schemas.microsoft.com/office/powerpoint/2010/main" val="2354557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9246093" cy="943200"/>
          </a:xfrm>
        </p:spPr>
        <p:txBody>
          <a:bodyPr/>
          <a:lstStyle>
            <a:lvl1pPr>
              <a:lnSpc>
                <a:spcPct val="100000"/>
              </a:lnSpc>
              <a:defRPr/>
            </a:lvl1pPr>
          </a:lstStyle>
          <a:p>
            <a:r>
              <a:rPr lang="en-US" dirty="0"/>
              <a:t>Title</a:t>
            </a:r>
            <a:endParaRPr lang="en-GB" dirty="0"/>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tx1"/>
                </a:solidFill>
              </a:defRPr>
            </a:lvl1pPr>
          </a:lstStyle>
          <a:p>
            <a:pPr lvl="0"/>
            <a:r>
              <a:rPr lang="en-US" dirty="0"/>
              <a:t>Sub-heading</a:t>
            </a:r>
          </a:p>
        </p:txBody>
      </p:sp>
      <p:sp>
        <p:nvSpPr>
          <p:cNvPr id="9" name="Content Placeholder 2">
            <a:extLst>
              <a:ext uri="{FF2B5EF4-FFF2-40B4-BE49-F238E27FC236}">
                <a16:creationId xmlns:a16="http://schemas.microsoft.com/office/drawing/2014/main" id="{3E577451-C84C-4FC4-B464-2DEFA92A5A02}"/>
              </a:ext>
            </a:extLst>
          </p:cNvPr>
          <p:cNvSpPr>
            <a:spLocks noGrp="1"/>
          </p:cNvSpPr>
          <p:nvPr>
            <p:ph idx="1" hasCustomPrompt="1"/>
          </p:nvPr>
        </p:nvSpPr>
        <p:spPr>
          <a:xfrm>
            <a:off x="457200" y="1905931"/>
            <a:ext cx="11277600" cy="4494869"/>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a:lvl1pPr>
            <a:lvl2pPr marL="18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2pPr>
            <a:lvl3pPr marL="36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3pPr>
            <a:lvl4pPr marL="54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4pPr>
            <a:lvl5pPr marL="72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180000" marR="0" lvl="1"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360000" marR="0" lvl="2"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540000" marR="0" lvl="3"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720000" marR="0" lvl="4"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descr="A group of colored dots&#10;&#10;Description automatically generated">
            <a:extLst>
              <a:ext uri="{FF2B5EF4-FFF2-40B4-BE49-F238E27FC236}">
                <a16:creationId xmlns:a16="http://schemas.microsoft.com/office/drawing/2014/main" id="{BC60A8C0-FC8A-428E-895A-92C5679A4A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4215" y="-1200"/>
            <a:ext cx="2337786" cy="1884185"/>
          </a:xfrm>
          <a:prstGeom prst="rect">
            <a:avLst/>
          </a:prstGeom>
        </p:spPr>
      </p:pic>
    </p:spTree>
    <p:extLst>
      <p:ext uri="{BB962C8B-B14F-4D97-AF65-F5344CB8AC3E}">
        <p14:creationId xmlns:p14="http://schemas.microsoft.com/office/powerpoint/2010/main" val="19837752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38894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hasCustomPrompt="1"/>
          </p:nvPr>
        </p:nvSpPr>
        <p:spPr>
          <a:xfrm>
            <a:off x="457198" y="1977462"/>
            <a:ext cx="4350545" cy="4145936"/>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vl2pPr marL="18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lvl2pPr>
            <a:lvl3pPr marL="36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lvl3pPr>
            <a:lvl4pPr marL="54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lvl4pPr>
            <a:lvl5pPr marL="72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180000" marR="0" lvl="1"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360000" marR="0" lvl="2"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540000" marR="0" lvl="3"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720000" marR="0" lvl="4"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273225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hasCustomPrompt="1"/>
          </p:nvPr>
        </p:nvSpPr>
        <p:spPr>
          <a:xfrm>
            <a:off x="457200" y="1593550"/>
            <a:ext cx="5716588" cy="4709596"/>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200"/>
            </a:lvl1pPr>
            <a:lvl2pPr marL="18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2200"/>
            </a:lvl2pPr>
            <a:lvl3pPr marL="36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2200"/>
            </a:lvl3pPr>
            <a:lvl4pPr marL="54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2200"/>
            </a:lvl4pPr>
            <a:lvl5pPr marL="72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2200"/>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180000" marR="0" lvl="1"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360000" marR="0" lvl="2"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540000" marR="0" lvl="3"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720000" marR="0" lvl="4"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1" y="457200"/>
            <a:ext cx="9237216" cy="842963"/>
          </a:xfrm>
        </p:spPr>
        <p:txBody>
          <a:bodyPr/>
          <a:lstStyle>
            <a:lvl1pPr>
              <a:lnSpc>
                <a:spcPct val="100000"/>
              </a:lnSpc>
              <a:defRPr/>
            </a:lvl1pPr>
          </a:lstStyle>
          <a:p>
            <a:r>
              <a:rPr lang="en-US" dirty="0"/>
              <a:t>Title</a:t>
            </a:r>
            <a:endParaRPr lang="en-GB" dirty="0"/>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hasCustomPrompt="1"/>
          </p:nvPr>
        </p:nvSpPr>
        <p:spPr>
          <a:xfrm>
            <a:off x="7124400" y="1593550"/>
            <a:ext cx="4610400" cy="4709596"/>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a:lvl1pPr>
            <a:lvl2pPr marL="18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2pPr>
            <a:lvl3pPr marL="36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3pPr>
            <a:lvl4pPr marL="54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4pPr>
            <a:lvl5pPr marL="720000" marR="0"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sz="1800"/>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180000" marR="0" lvl="1"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360000" marR="0" lvl="2"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540000" marR="0" lvl="3"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720000" marR="0" lvl="4" indent="-180000" algn="l" defTabSz="914400" rtl="0" eaLnBrk="1" fontAlgn="auto" latinLnBrk="0" hangingPunct="1">
              <a:lnSpc>
                <a:spcPct val="100000"/>
              </a:lnSpc>
              <a:spcBef>
                <a:spcPts val="0"/>
              </a:spcBef>
              <a:spcAft>
                <a:spcPts val="600"/>
              </a:spcAft>
              <a:buClr>
                <a:prstClr val="black"/>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35422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039383" cy="2880000"/>
          </a:xfrm>
        </p:spPr>
        <p:txBody>
          <a:bodyPr/>
          <a:lstStyle>
            <a:lvl1pPr>
              <a:lnSpc>
                <a:spcPct val="100000"/>
              </a:lnSpc>
              <a:defRPr sz="4000" b="1">
                <a:latin typeface="Arial" panose="020B0604020202020204" pitchFamily="34" charset="0"/>
                <a:ea typeface="Open Sans" panose="020B0606030504020204" pitchFamily="34" charset="0"/>
                <a:cs typeface="Arial" panose="020B0604020202020204" pitchFamily="34" charset="0"/>
              </a:defRPr>
            </a:lvl1pPr>
          </a:lstStyle>
          <a:p>
            <a:pPr lvl="0"/>
            <a:r>
              <a:rPr lang="en-US" dirty="0"/>
              <a:t>“Quote here - use red text from palette to highlight specific words/phrases.”</a:t>
            </a:r>
          </a:p>
        </p:txBody>
      </p:sp>
      <p:sp>
        <p:nvSpPr>
          <p:cNvPr id="2" name="TextBox 1"/>
          <p:cNvSpPr txBox="1"/>
          <p:nvPr/>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457201" y="4666483"/>
            <a:ext cx="4464867" cy="553143"/>
          </a:xfrm>
        </p:spPr>
        <p:txBody>
          <a:bodyPr anchor="ctr"/>
          <a:lstStyle>
            <a:lvl1pPr algn="l">
              <a:lnSpc>
                <a:spcPct val="100000"/>
              </a:lnSpc>
              <a:defRPr sz="3600" b="1" i="0">
                <a:ln>
                  <a:noFill/>
                </a:ln>
                <a:solidFill>
                  <a:schemeClr val="tx1"/>
                </a:solidFill>
                <a:latin typeface="Arial" panose="020B0604020202020204" pitchFamily="34" charset="0"/>
                <a:cs typeface="Arial" panose="020B0604020202020204" pitchFamily="34" charset="0"/>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457201" y="5319052"/>
            <a:ext cx="4464867" cy="561975"/>
          </a:xfrm>
        </p:spPr>
        <p:txBody>
          <a:bodyPr/>
          <a:lstStyle>
            <a:lvl1pPr algn="l">
              <a:lnSpc>
                <a:spcPct val="100000"/>
              </a:lnSpc>
              <a:defRPr sz="2800">
                <a:ln>
                  <a:noFill/>
                </a:ln>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0" indent="0">
              <a:buNone/>
              <a:defRPr/>
            </a:lvl2pPr>
          </a:lstStyle>
          <a:p>
            <a:pPr lvl="0"/>
            <a:r>
              <a:rPr lang="en-US" dirty="0"/>
              <a:t>Job title</a:t>
            </a:r>
          </a:p>
        </p:txBody>
      </p:sp>
      <p:sp>
        <p:nvSpPr>
          <p:cNvPr id="10" name="TextBox 9">
            <a:extLst>
              <a:ext uri="{FF2B5EF4-FFF2-40B4-BE49-F238E27FC236}">
                <a16:creationId xmlns:a16="http://schemas.microsoft.com/office/drawing/2014/main" id="{FF6282B3-EF2F-4164-968A-A9F57983508E}"/>
              </a:ext>
            </a:extLst>
          </p:cNvPr>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11" name="TextBox 10">
            <a:extLst>
              <a:ext uri="{FF2B5EF4-FFF2-40B4-BE49-F238E27FC236}">
                <a16:creationId xmlns:a16="http://schemas.microsoft.com/office/drawing/2014/main" id="{ABC8DD1B-2673-48D5-BC03-532F7E451794}"/>
              </a:ext>
            </a:extLst>
          </p:cNvPr>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Tree>
    <p:extLst>
      <p:ext uri="{BB962C8B-B14F-4D97-AF65-F5344CB8AC3E}">
        <p14:creationId xmlns:p14="http://schemas.microsoft.com/office/powerpoint/2010/main" val="13214832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71996" y="1243028"/>
            <a:ext cx="7466400" cy="5399045"/>
          </a:xfrm>
          <a:solidFill>
            <a:schemeClr val="bg1">
              <a:lumMod val="85000"/>
            </a:schemeClr>
          </a:solidFill>
        </p:spPr>
        <p:txBody>
          <a:bodyPr/>
          <a:lstStyle/>
          <a:p>
            <a:r>
              <a:rPr lang="en-US"/>
              <a:t>Click icon to add picture</a:t>
            </a: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457200" y="215927"/>
            <a:ext cx="9237216" cy="833438"/>
          </a:xfrm>
        </p:spPr>
        <p:txBody>
          <a:bodyPr/>
          <a:lstStyle>
            <a:lvl1pPr>
              <a:lnSpc>
                <a:spcPct val="100000"/>
              </a:lnSpc>
              <a:defRPr>
                <a:solidFill>
                  <a:schemeClr val="tx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1447061"/>
            <a:ext cx="2945418" cy="4912734"/>
          </a:xfrm>
        </p:spPr>
        <p:txBody>
          <a:bodyPr/>
          <a:lstStyle>
            <a:lvl1pPr>
              <a:lnSpc>
                <a:spcPct val="100000"/>
              </a:lnSpc>
              <a:spcAft>
                <a:spcPts val="600"/>
              </a:spcAft>
              <a:defRPr>
                <a:solidFill>
                  <a:schemeClr val="tx1"/>
                </a:solidFill>
              </a:defRPr>
            </a:lvl1pPr>
            <a:lvl2pPr marL="18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GB"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8960298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1210330"/>
            <a:ext cx="7263693" cy="5421395"/>
          </a:xfrm>
          <a:solidFill>
            <a:schemeClr val="bg1">
              <a:lumMod val="85000"/>
            </a:schemeClr>
          </a:solidFill>
        </p:spPr>
        <p:txBody>
          <a:bodyPr/>
          <a:lstStyle/>
          <a:p>
            <a:r>
              <a:rPr lang="en-US"/>
              <a:t>Click icon to add picture</a:t>
            </a: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429910" y="226274"/>
            <a:ext cx="9255628" cy="833438"/>
          </a:xfrm>
        </p:spPr>
        <p:txBody>
          <a:bodyPr/>
          <a:lstStyle>
            <a:lvl1pPr>
              <a:lnSpc>
                <a:spcPct val="100000"/>
              </a:lnSpc>
              <a:defRPr>
                <a:solidFill>
                  <a:schemeClr val="tx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1402672"/>
            <a:ext cx="2945418" cy="4873841"/>
          </a:xfrm>
        </p:spPr>
        <p:txBody>
          <a:bodyPr/>
          <a:lstStyle>
            <a:lvl1pPr>
              <a:lnSpc>
                <a:spcPct val="100000"/>
              </a:lnSpc>
              <a:spcAft>
                <a:spcPts val="600"/>
              </a:spcAft>
              <a:defRPr>
                <a:solidFill>
                  <a:schemeClr val="tx1"/>
                </a:solidFill>
              </a:defRPr>
            </a:lvl1pPr>
            <a:lvl2pPr marL="18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GB"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21453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RB Title 2">
    <p:bg>
      <p:bgRef idx="1001">
        <a:schemeClr val="bg2"/>
      </p:bgRef>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5EF1A94B-8629-7D7B-9742-B04F45CFC79D}"/>
              </a:ext>
            </a:extLst>
          </p:cNvPr>
          <p:cNvSpPr/>
          <p:nvPr userDrawn="1"/>
        </p:nvSpPr>
        <p:spPr>
          <a:xfrm>
            <a:off x="4092612" y="0"/>
            <a:ext cx="8099387" cy="6727371"/>
          </a:xfrm>
          <a:custGeom>
            <a:avLst/>
            <a:gdLst>
              <a:gd name="connsiteX0" fmla="*/ 0 w 821539"/>
              <a:gd name="connsiteY0" fmla="*/ 0 h 610245"/>
              <a:gd name="connsiteX1" fmla="*/ 618339 w 821539"/>
              <a:gd name="connsiteY1" fmla="*/ 645 h 610245"/>
              <a:gd name="connsiteX2" fmla="*/ 821539 w 821539"/>
              <a:gd name="connsiteY2" fmla="*/ 610245 h 610245"/>
              <a:gd name="connsiteX3" fmla="*/ 3870 w 821539"/>
              <a:gd name="connsiteY3" fmla="*/ 610245 h 610245"/>
              <a:gd name="connsiteX4" fmla="*/ 0 w 821539"/>
              <a:gd name="connsiteY4" fmla="*/ 0 h 610245"/>
              <a:gd name="connsiteX0" fmla="*/ 0 w 821539"/>
              <a:gd name="connsiteY0" fmla="*/ 0 h 610245"/>
              <a:gd name="connsiteX1" fmla="*/ 820894 w 821539"/>
              <a:gd name="connsiteY1" fmla="*/ 645 h 610245"/>
              <a:gd name="connsiteX2" fmla="*/ 821539 w 821539"/>
              <a:gd name="connsiteY2" fmla="*/ 610245 h 610245"/>
              <a:gd name="connsiteX3" fmla="*/ 3870 w 821539"/>
              <a:gd name="connsiteY3" fmla="*/ 610245 h 610245"/>
              <a:gd name="connsiteX4" fmla="*/ 0 w 821539"/>
              <a:gd name="connsiteY4" fmla="*/ 0 h 610245"/>
              <a:gd name="connsiteX0" fmla="*/ 211039 w 817669"/>
              <a:gd name="connsiteY0" fmla="*/ 4292 h 609600"/>
              <a:gd name="connsiteX1" fmla="*/ 817024 w 817669"/>
              <a:gd name="connsiteY1" fmla="*/ 0 h 609600"/>
              <a:gd name="connsiteX2" fmla="*/ 817669 w 817669"/>
              <a:gd name="connsiteY2" fmla="*/ 609600 h 609600"/>
              <a:gd name="connsiteX3" fmla="*/ 0 w 817669"/>
              <a:gd name="connsiteY3" fmla="*/ 609600 h 609600"/>
              <a:gd name="connsiteX4" fmla="*/ 211039 w 817669"/>
              <a:gd name="connsiteY4" fmla="*/ 4292 h 609600"/>
              <a:gd name="connsiteX0" fmla="*/ 120191 w 726821"/>
              <a:gd name="connsiteY0" fmla="*/ 4292 h 609600"/>
              <a:gd name="connsiteX1" fmla="*/ 726176 w 726821"/>
              <a:gd name="connsiteY1" fmla="*/ 0 h 609600"/>
              <a:gd name="connsiteX2" fmla="*/ 726821 w 726821"/>
              <a:gd name="connsiteY2" fmla="*/ 609600 h 609600"/>
              <a:gd name="connsiteX3" fmla="*/ 0 w 726821"/>
              <a:gd name="connsiteY3" fmla="*/ 607625 h 609600"/>
              <a:gd name="connsiteX4" fmla="*/ 120191 w 726821"/>
              <a:gd name="connsiteY4" fmla="*/ 4292 h 609600"/>
              <a:gd name="connsiteX0" fmla="*/ 182710 w 726821"/>
              <a:gd name="connsiteY0" fmla="*/ 0 h 610245"/>
              <a:gd name="connsiteX1" fmla="*/ 726176 w 726821"/>
              <a:gd name="connsiteY1" fmla="*/ 645 h 610245"/>
              <a:gd name="connsiteX2" fmla="*/ 726821 w 726821"/>
              <a:gd name="connsiteY2" fmla="*/ 610245 h 610245"/>
              <a:gd name="connsiteX3" fmla="*/ 0 w 726821"/>
              <a:gd name="connsiteY3" fmla="*/ 608270 h 610245"/>
              <a:gd name="connsiteX4" fmla="*/ 182710 w 726821"/>
              <a:gd name="connsiteY4" fmla="*/ 0 h 61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821" h="610245">
                <a:moveTo>
                  <a:pt x="182710" y="0"/>
                </a:moveTo>
                <a:lnTo>
                  <a:pt x="726176" y="645"/>
                </a:lnTo>
                <a:lnTo>
                  <a:pt x="726821" y="610245"/>
                </a:lnTo>
                <a:lnTo>
                  <a:pt x="0" y="608270"/>
                </a:lnTo>
                <a:lnTo>
                  <a:pt x="182710" y="0"/>
                </a:lnTo>
                <a:close/>
              </a:path>
            </a:pathLst>
          </a:custGeom>
          <a:blipFill>
            <a:blip r:embed="rId2"/>
            <a:stretch>
              <a:fillRect l="-59779" t="-10952" r="-9452"/>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 name="Title 1">
            <a:extLst>
              <a:ext uri="{FF2B5EF4-FFF2-40B4-BE49-F238E27FC236}">
                <a16:creationId xmlns:a16="http://schemas.microsoft.com/office/drawing/2014/main" id="{977214DB-AB63-9669-3B0E-5685ECD19496}"/>
              </a:ext>
            </a:extLst>
          </p:cNvPr>
          <p:cNvSpPr>
            <a:spLocks noGrp="1"/>
          </p:cNvSpPr>
          <p:nvPr>
            <p:ph type="title" hasCustomPrompt="1"/>
          </p:nvPr>
        </p:nvSpPr>
        <p:spPr>
          <a:xfrm>
            <a:off x="274742" y="772078"/>
            <a:ext cx="4938703" cy="3117534"/>
          </a:xfrm>
        </p:spPr>
        <p:txBody>
          <a:bodyPr/>
          <a:lstStyle>
            <a:lvl1pPr>
              <a:defRPr>
                <a:solidFill>
                  <a:schemeClr val="tx1"/>
                </a:solidFill>
              </a:defRPr>
            </a:lvl1pPr>
          </a:lstStyle>
          <a:p>
            <a:r>
              <a:rPr lang="en-US" dirty="0"/>
              <a:t>Click to add Title</a:t>
            </a:r>
            <a:endParaRPr lang="en-GB" dirty="0"/>
          </a:p>
        </p:txBody>
      </p:sp>
      <p:pic>
        <p:nvPicPr>
          <p:cNvPr id="10" name="Picture 9" descr="A colorful logo with white dots&#10;&#10;Description automatically generated">
            <a:extLst>
              <a:ext uri="{FF2B5EF4-FFF2-40B4-BE49-F238E27FC236}">
                <a16:creationId xmlns:a16="http://schemas.microsoft.com/office/drawing/2014/main" id="{22949278-1B6A-EEE2-F546-116E9A364A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1979" y="4754376"/>
            <a:ext cx="2690039" cy="1734611"/>
          </a:xfrm>
          <a:prstGeom prst="rect">
            <a:avLst/>
          </a:prstGeom>
        </p:spPr>
      </p:pic>
    </p:spTree>
    <p:extLst>
      <p:ext uri="{BB962C8B-B14F-4D97-AF65-F5344CB8AC3E}">
        <p14:creationId xmlns:p14="http://schemas.microsoft.com/office/powerpoint/2010/main" val="4162057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and Right Red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71996" y="1243028"/>
            <a:ext cx="7466400"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8041689" y="1243028"/>
            <a:ext cx="3517037" cy="532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457200" y="215927"/>
            <a:ext cx="9237216" cy="833438"/>
          </a:xfrm>
        </p:spPr>
        <p:txBody>
          <a:bodyPr/>
          <a:lstStyle>
            <a:lvl1pPr>
              <a:lnSpc>
                <a:spcPct val="100000"/>
              </a:lnSpc>
              <a:defRPr>
                <a:solidFill>
                  <a:schemeClr val="tx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1447061"/>
            <a:ext cx="2945418" cy="4912734"/>
          </a:xfrm>
        </p:spPr>
        <p:txBody>
          <a:bodyPr/>
          <a:lstStyle>
            <a:lvl1pPr>
              <a:lnSpc>
                <a:spcPct val="100000"/>
              </a:lnSpc>
              <a:spcAft>
                <a:spcPts val="600"/>
              </a:spcAft>
              <a:defRPr>
                <a:solidFill>
                  <a:schemeClr val="bg1"/>
                </a:solidFill>
              </a:defRPr>
            </a:lvl1pPr>
            <a:lvl2pPr marL="18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GB"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9761091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and Left Red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1210331"/>
            <a:ext cx="7263693"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429910" y="1210331"/>
            <a:ext cx="3657600" cy="532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429910" y="226274"/>
            <a:ext cx="9255628" cy="833438"/>
          </a:xfrm>
        </p:spPr>
        <p:txBody>
          <a:bodyPr/>
          <a:lstStyle>
            <a:lvl1pPr>
              <a:lnSpc>
                <a:spcPct val="100000"/>
              </a:lnSpc>
              <a:defRPr>
                <a:solidFill>
                  <a:schemeClr val="tx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1402672"/>
            <a:ext cx="2945418" cy="4873841"/>
          </a:xfrm>
        </p:spPr>
        <p:txBody>
          <a:bodyPr/>
          <a:lstStyle>
            <a:lvl1pPr>
              <a:lnSpc>
                <a:spcPct val="100000"/>
              </a:lnSpc>
              <a:spcAft>
                <a:spcPts val="600"/>
              </a:spcAft>
              <a:defRPr>
                <a:solidFill>
                  <a:schemeClr val="bg1"/>
                </a:solidFill>
              </a:defRPr>
            </a:lvl1pPr>
            <a:lvl2pPr marL="18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GB"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815866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and Right Blue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71996" y="1243028"/>
            <a:ext cx="7466400"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8041689" y="1243028"/>
            <a:ext cx="3517037" cy="5320800"/>
          </a:xfrm>
          <a:prstGeom prst="rect">
            <a:avLst/>
          </a:prstGeom>
          <a:solidFill>
            <a:srgbClr val="00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457200" y="215927"/>
            <a:ext cx="9237216" cy="833438"/>
          </a:xfrm>
        </p:spPr>
        <p:txBody>
          <a:bodyPr/>
          <a:lstStyle>
            <a:lvl1pPr>
              <a:lnSpc>
                <a:spcPct val="100000"/>
              </a:lnSpc>
              <a:defRPr>
                <a:solidFill>
                  <a:schemeClr val="tx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1447061"/>
            <a:ext cx="2945418" cy="4912734"/>
          </a:xfrm>
        </p:spPr>
        <p:txBody>
          <a:bodyPr/>
          <a:lstStyle>
            <a:lvl1pPr>
              <a:lnSpc>
                <a:spcPct val="100000"/>
              </a:lnSpc>
              <a:spcAft>
                <a:spcPts val="600"/>
              </a:spcAft>
              <a:defRPr>
                <a:solidFill>
                  <a:schemeClr val="bg1"/>
                </a:solidFill>
              </a:defRPr>
            </a:lvl1pPr>
            <a:lvl2pPr marL="18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GB"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0360664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and Left Blue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1210331"/>
            <a:ext cx="7263693"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429910" y="1210331"/>
            <a:ext cx="3657600" cy="5320800"/>
          </a:xfrm>
          <a:prstGeom prst="rect">
            <a:avLst/>
          </a:prstGeom>
          <a:solidFill>
            <a:srgbClr val="00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429910" y="226274"/>
            <a:ext cx="9255628" cy="833438"/>
          </a:xfrm>
        </p:spPr>
        <p:txBody>
          <a:bodyPr/>
          <a:lstStyle>
            <a:lvl1pPr>
              <a:lnSpc>
                <a:spcPct val="100000"/>
              </a:lnSpc>
              <a:defRPr>
                <a:solidFill>
                  <a:schemeClr val="tx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1402672"/>
            <a:ext cx="2945418" cy="4873841"/>
          </a:xfrm>
        </p:spPr>
        <p:txBody>
          <a:bodyPr/>
          <a:lstStyle>
            <a:lvl1pPr>
              <a:lnSpc>
                <a:spcPct val="100000"/>
              </a:lnSpc>
              <a:spcAft>
                <a:spcPts val="600"/>
              </a:spcAft>
              <a:defRPr>
                <a:solidFill>
                  <a:schemeClr val="bg1"/>
                </a:solidFill>
              </a:defRPr>
            </a:lvl1pPr>
            <a:lvl2pPr marL="18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GB"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9897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and Right Yellow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71996" y="1243028"/>
            <a:ext cx="7466400"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8041689" y="1243028"/>
            <a:ext cx="3517037" cy="532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457200" y="215927"/>
            <a:ext cx="9237216" cy="833438"/>
          </a:xfrm>
        </p:spPr>
        <p:txBody>
          <a:bodyPr/>
          <a:lstStyle>
            <a:lvl1pPr>
              <a:lnSpc>
                <a:spcPct val="100000"/>
              </a:lnSpc>
              <a:defRPr>
                <a:solidFill>
                  <a:schemeClr val="tx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1447061"/>
            <a:ext cx="2945418" cy="4912734"/>
          </a:xfrm>
        </p:spPr>
        <p:txBody>
          <a:bodyPr/>
          <a:lstStyle>
            <a:lvl1pPr>
              <a:lnSpc>
                <a:spcPct val="100000"/>
              </a:lnSpc>
              <a:spcAft>
                <a:spcPts val="600"/>
              </a:spcAft>
              <a:defRPr>
                <a:solidFill>
                  <a:schemeClr val="bg1"/>
                </a:solidFill>
              </a:defRPr>
            </a:lvl1pPr>
            <a:lvl2pPr marL="18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GB"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839880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and Left Yellow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1210331"/>
            <a:ext cx="7263693"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429910" y="1210331"/>
            <a:ext cx="3657600" cy="532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429910" y="226274"/>
            <a:ext cx="9255628" cy="833438"/>
          </a:xfrm>
        </p:spPr>
        <p:txBody>
          <a:bodyPr/>
          <a:lstStyle>
            <a:lvl1pPr>
              <a:lnSpc>
                <a:spcPct val="100000"/>
              </a:lnSpc>
              <a:defRPr>
                <a:solidFill>
                  <a:schemeClr val="tx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1402672"/>
            <a:ext cx="2945418" cy="4873841"/>
          </a:xfrm>
        </p:spPr>
        <p:txBody>
          <a:bodyPr/>
          <a:lstStyle>
            <a:lvl1pPr>
              <a:lnSpc>
                <a:spcPct val="100000"/>
              </a:lnSpc>
              <a:spcAft>
                <a:spcPts val="600"/>
              </a:spcAft>
              <a:defRPr>
                <a:solidFill>
                  <a:schemeClr val="bg1"/>
                </a:solidFill>
              </a:defRPr>
            </a:lvl1pPr>
            <a:lvl2pPr marL="18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GB"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7124039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and Right Grey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71996" y="1243028"/>
            <a:ext cx="7466400"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8041689" y="1243028"/>
            <a:ext cx="3517037" cy="532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457200" y="215927"/>
            <a:ext cx="9237216" cy="833438"/>
          </a:xfrm>
        </p:spPr>
        <p:txBody>
          <a:bodyPr/>
          <a:lstStyle>
            <a:lvl1pPr>
              <a:lnSpc>
                <a:spcPct val="100000"/>
              </a:lnSpc>
              <a:defRPr>
                <a:solidFill>
                  <a:schemeClr val="tx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1447061"/>
            <a:ext cx="2945418" cy="4912734"/>
          </a:xfrm>
        </p:spPr>
        <p:txBody>
          <a:bodyPr/>
          <a:lstStyle>
            <a:lvl1pPr>
              <a:lnSpc>
                <a:spcPct val="100000"/>
              </a:lnSpc>
              <a:spcAft>
                <a:spcPts val="600"/>
              </a:spcAft>
              <a:defRPr>
                <a:solidFill>
                  <a:schemeClr val="bg1"/>
                </a:solidFill>
              </a:defRPr>
            </a:lvl1pPr>
            <a:lvl2pPr marL="18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GB"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9528413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and Left Grey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1210331"/>
            <a:ext cx="7263693"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429910" y="1210331"/>
            <a:ext cx="3657600" cy="532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429910" y="226274"/>
            <a:ext cx="9255628" cy="833438"/>
          </a:xfrm>
        </p:spPr>
        <p:txBody>
          <a:bodyPr/>
          <a:lstStyle>
            <a:lvl1pPr>
              <a:lnSpc>
                <a:spcPct val="100000"/>
              </a:lnSpc>
              <a:defRPr>
                <a:solidFill>
                  <a:schemeClr val="tx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1402672"/>
            <a:ext cx="2945418" cy="4873841"/>
          </a:xfrm>
        </p:spPr>
        <p:txBody>
          <a:bodyPr/>
          <a:lstStyle>
            <a:lvl1pPr>
              <a:lnSpc>
                <a:spcPct val="100000"/>
              </a:lnSpc>
              <a:spcAft>
                <a:spcPts val="600"/>
              </a:spcAft>
              <a:defRPr>
                <a:solidFill>
                  <a:schemeClr val="bg1"/>
                </a:solidFill>
              </a:defRPr>
            </a:lvl1pPr>
            <a:lvl2pPr marL="18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accent6"/>
              </a:buClr>
              <a:buSzPct val="100000"/>
              <a:buFont typeface="Wingdings" panose="05000000000000000000" pitchFamily="2" charset="2"/>
              <a:buChar char="§"/>
              <a:defRPr lang="en-GB"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29673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1078173"/>
            <a:ext cx="7375616" cy="4915250"/>
          </a:xfrm>
          <a:solidFill>
            <a:schemeClr val="tx2"/>
          </a:solidFill>
          <a:ln>
            <a:noFill/>
          </a:ln>
        </p:spPr>
        <p:txBody>
          <a:bodyPr lIns="360000" tIns="360000" rIns="360000" bIns="360000"/>
          <a:lstStyle>
            <a:lvl1pPr>
              <a:lnSpc>
                <a:spcPct val="100000"/>
              </a:lnSpc>
              <a:defRPr sz="2800" b="0">
                <a:solidFill>
                  <a:schemeClr val="bg1"/>
                </a:solidFill>
              </a:defRPr>
            </a:lvl1pPr>
          </a:lstStyle>
          <a:p>
            <a:r>
              <a:rPr lang="en-US" dirty="0"/>
              <a:t>Description Text</a:t>
            </a:r>
            <a:endParaRPr lang="en-GB" dirty="0"/>
          </a:p>
        </p:txBody>
      </p:sp>
      <p:sp>
        <p:nvSpPr>
          <p:cNvPr id="18" name="Picture Placeholder 16"/>
          <p:cNvSpPr>
            <a:spLocks noGrp="1"/>
          </p:cNvSpPr>
          <p:nvPr>
            <p:ph type="pic" sz="quarter" idx="14"/>
          </p:nvPr>
        </p:nvSpPr>
        <p:spPr>
          <a:xfrm>
            <a:off x="8036334" y="1078173"/>
            <a:ext cx="3427785" cy="4915249"/>
          </a:xfrm>
        </p:spPr>
        <p:txBody>
          <a:bodyPr/>
          <a:lstStyle/>
          <a:p>
            <a:r>
              <a:rPr lang="en-US" dirty="0"/>
              <a:t>Click icon to add picture</a:t>
            </a:r>
          </a:p>
        </p:txBody>
      </p:sp>
      <p:sp>
        <p:nvSpPr>
          <p:cNvPr id="2" name="Title 1">
            <a:extLst>
              <a:ext uri="{FF2B5EF4-FFF2-40B4-BE49-F238E27FC236}">
                <a16:creationId xmlns:a16="http://schemas.microsoft.com/office/drawing/2014/main" id="{DFE9F276-F297-C6AB-8224-198FAA3E6D21}"/>
              </a:ext>
            </a:extLst>
          </p:cNvPr>
          <p:cNvSpPr txBox="1">
            <a:spLocks/>
          </p:cNvSpPr>
          <p:nvPr userDrawn="1"/>
        </p:nvSpPr>
        <p:spPr>
          <a:xfrm>
            <a:off x="457200" y="176928"/>
            <a:ext cx="9229060" cy="68764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i="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r>
              <a:rPr lang="en-US" dirty="0"/>
              <a:t>Title</a:t>
            </a:r>
            <a:endParaRPr lang="en-GB" dirty="0"/>
          </a:p>
        </p:txBody>
      </p:sp>
    </p:spTree>
    <p:extLst>
      <p:ext uri="{BB962C8B-B14F-4D97-AF65-F5344CB8AC3E}">
        <p14:creationId xmlns:p14="http://schemas.microsoft.com/office/powerpoint/2010/main" val="219711282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250326" cy="968474"/>
          </a:xfrm>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Tree>
    <p:extLst>
      <p:ext uri="{BB962C8B-B14F-4D97-AF65-F5344CB8AC3E}">
        <p14:creationId xmlns:p14="http://schemas.microsoft.com/office/powerpoint/2010/main" val="13205434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RB Section Title 1">
    <p:spTree>
      <p:nvGrpSpPr>
        <p:cNvPr id="1" name=""/>
        <p:cNvGrpSpPr/>
        <p:nvPr/>
      </p:nvGrpSpPr>
      <p:grpSpPr>
        <a:xfrm>
          <a:off x="0" y="0"/>
          <a:ext cx="0" cy="0"/>
          <a:chOff x="0" y="0"/>
          <a:chExt cx="0" cy="0"/>
        </a:xfrm>
      </p:grpSpPr>
      <p:pic>
        <p:nvPicPr>
          <p:cNvPr id="4" name="Picture 3" descr="A bridge over water with cars&#10;&#10;Description automatically generated">
            <a:extLst>
              <a:ext uri="{FF2B5EF4-FFF2-40B4-BE49-F238E27FC236}">
                <a16:creationId xmlns:a16="http://schemas.microsoft.com/office/drawing/2014/main" id="{BB7451A3-99E3-DDD1-3238-7699131D07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460" r="2246"/>
          <a:stretch/>
        </p:blipFill>
        <p:spPr>
          <a:xfrm>
            <a:off x="0" y="0"/>
            <a:ext cx="12192000" cy="6729984"/>
          </a:xfrm>
          <a:prstGeom prst="rect">
            <a:avLst/>
          </a:prstGeom>
        </p:spPr>
      </p:pic>
      <p:sp>
        <p:nvSpPr>
          <p:cNvPr id="2" name="Title 1">
            <a:extLst>
              <a:ext uri="{FF2B5EF4-FFF2-40B4-BE49-F238E27FC236}">
                <a16:creationId xmlns:a16="http://schemas.microsoft.com/office/drawing/2014/main" id="{9C44E596-73D4-2F17-7792-537CFBFD86EF}"/>
              </a:ext>
            </a:extLst>
          </p:cNvPr>
          <p:cNvSpPr>
            <a:spLocks noGrp="1"/>
          </p:cNvSpPr>
          <p:nvPr>
            <p:ph type="title" hasCustomPrompt="1"/>
          </p:nvPr>
        </p:nvSpPr>
        <p:spPr>
          <a:xfrm>
            <a:off x="384048" y="2944763"/>
            <a:ext cx="9393936" cy="968474"/>
          </a:xfrm>
        </p:spPr>
        <p:txBody>
          <a:bodyPr/>
          <a:lstStyle>
            <a:lvl1pPr>
              <a:defRPr>
                <a:solidFill>
                  <a:schemeClr val="bg1"/>
                </a:solidFill>
              </a:defRPr>
            </a:lvl1pPr>
          </a:lstStyle>
          <a:p>
            <a:r>
              <a:rPr lang="en-US" dirty="0"/>
              <a:t>Click to add Section Title</a:t>
            </a:r>
            <a:endParaRPr lang="en-GB" dirty="0"/>
          </a:p>
        </p:txBody>
      </p:sp>
      <p:pic>
        <p:nvPicPr>
          <p:cNvPr id="8" name="Picture 7" descr="A black and white logo&#10;&#10;Description automatically generated">
            <a:extLst>
              <a:ext uri="{FF2B5EF4-FFF2-40B4-BE49-F238E27FC236}">
                <a16:creationId xmlns:a16="http://schemas.microsoft.com/office/drawing/2014/main" id="{40ED3E4C-07AD-5C26-913A-30D9FE7FBD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27282" y="4744354"/>
            <a:ext cx="2781342" cy="1796583"/>
          </a:xfrm>
          <a:prstGeom prst="rect">
            <a:avLst/>
          </a:prstGeom>
        </p:spPr>
      </p:pic>
    </p:spTree>
    <p:extLst>
      <p:ext uri="{BB962C8B-B14F-4D97-AF65-F5344CB8AC3E}">
        <p14:creationId xmlns:p14="http://schemas.microsoft.com/office/powerpoint/2010/main" val="167077999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239693" cy="968474"/>
          </a:xfrm>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Tree>
    <p:extLst>
      <p:ext uri="{BB962C8B-B14F-4D97-AF65-F5344CB8AC3E}">
        <p14:creationId xmlns:p14="http://schemas.microsoft.com/office/powerpoint/2010/main" val="384565290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0237"/>
            <a:ext cx="9250326" cy="968474"/>
          </a:xfrm>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Tree>
    <p:extLst>
      <p:ext uri="{BB962C8B-B14F-4D97-AF65-F5344CB8AC3E}">
        <p14:creationId xmlns:p14="http://schemas.microsoft.com/office/powerpoint/2010/main" val="286199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 name="Title 1"/>
          <p:cNvSpPr>
            <a:spLocks noGrp="1"/>
          </p:cNvSpPr>
          <p:nvPr>
            <p:ph type="title" hasCustomPrompt="1"/>
          </p:nvPr>
        </p:nvSpPr>
        <p:spPr>
          <a:xfrm>
            <a:off x="457200" y="297705"/>
            <a:ext cx="9239693" cy="968474"/>
          </a:xfrm>
        </p:spPr>
        <p:txBody>
          <a:bodyPr/>
          <a:lstStyle>
            <a:lvl1pPr>
              <a:lnSpc>
                <a:spcPct val="100000"/>
              </a:lnSpc>
              <a:defRPr>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a:t>Image caption</a:t>
            </a:r>
          </a:p>
        </p:txBody>
      </p:sp>
    </p:spTree>
    <p:extLst>
      <p:ext uri="{BB962C8B-B14F-4D97-AF65-F5344CB8AC3E}">
        <p14:creationId xmlns:p14="http://schemas.microsoft.com/office/powerpoint/2010/main" val="21676930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297705"/>
            <a:ext cx="9250326" cy="968474"/>
          </a:xfrm>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179490827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Tree>
    <p:extLst>
      <p:ext uri="{BB962C8B-B14F-4D97-AF65-F5344CB8AC3E}">
        <p14:creationId xmlns:p14="http://schemas.microsoft.com/office/powerpoint/2010/main" val="2524873024"/>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a:t>Click icon to add picture</a:t>
            </a:r>
          </a:p>
        </p:txBody>
      </p:sp>
      <p:sp>
        <p:nvSpPr>
          <p:cNvPr id="2" name="Title 1"/>
          <p:cNvSpPr>
            <a:spLocks noGrp="1"/>
          </p:cNvSpPr>
          <p:nvPr>
            <p:ph type="title" hasCustomPrompt="1"/>
          </p:nvPr>
        </p:nvSpPr>
        <p:spPr>
          <a:xfrm>
            <a:off x="457200" y="297705"/>
            <a:ext cx="9239693" cy="968474"/>
          </a:xfrm>
        </p:spPr>
        <p:txBody>
          <a:bodyPr/>
          <a:lstStyle>
            <a:lvl1pPr>
              <a:lnSpc>
                <a:spcPct val="100000"/>
              </a:lnSpc>
              <a:defRPr>
                <a:solidFill>
                  <a:schemeClr val="tx1"/>
                </a:solidFill>
              </a:defRPr>
            </a:lvl1pPr>
          </a:lstStyle>
          <a:p>
            <a:r>
              <a:rPr lang="en-US" dirty="0"/>
              <a:t>Title</a:t>
            </a:r>
          </a:p>
        </p:txBody>
      </p:sp>
    </p:spTree>
    <p:extLst>
      <p:ext uri="{BB962C8B-B14F-4D97-AF65-F5344CB8AC3E}">
        <p14:creationId xmlns:p14="http://schemas.microsoft.com/office/powerpoint/2010/main" val="281535690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288631"/>
            <a:ext cx="9260959"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a:t>Click icon to add table</a:t>
            </a:r>
          </a:p>
        </p:txBody>
      </p:sp>
    </p:spTree>
    <p:extLst>
      <p:ext uri="{BB962C8B-B14F-4D97-AF65-F5344CB8AC3E}">
        <p14:creationId xmlns:p14="http://schemas.microsoft.com/office/powerpoint/2010/main" val="64256387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noFill/>
          <a:ln w="12700">
            <a:solidFill>
              <a:schemeClr val="tx1"/>
            </a:solidFill>
          </a:ln>
        </p:spPr>
        <p:txBody>
          <a:bodyPr lIns="144000" tIns="144000" rIns="144000" bIns="144000"/>
          <a:lstStyle>
            <a:lvl1pPr>
              <a:lnSpc>
                <a:spcPct val="100000"/>
              </a:lnSpc>
              <a:defRPr sz="2200" b="1">
                <a:solidFill>
                  <a:schemeClr val="tx1"/>
                </a:solidFill>
              </a:defRPr>
            </a:lvl1pPr>
            <a:lvl2pPr marL="0" indent="0">
              <a:lnSpc>
                <a:spcPct val="100000"/>
              </a:lnSpc>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noFill/>
          <a:ln w="12700">
            <a:solidFill>
              <a:schemeClr val="tx1"/>
            </a:solidFill>
          </a:ln>
        </p:spPr>
        <p:txBody>
          <a:bodyPr lIns="144000" tIns="144000" rIns="144000" bIns="144000"/>
          <a:lstStyle>
            <a:lvl1pPr>
              <a:lnSpc>
                <a:spcPct val="100000"/>
              </a:lnSpc>
              <a:defRPr sz="2200" b="1">
                <a:solidFill>
                  <a:schemeClr val="tx1"/>
                </a:solidFill>
              </a:defRPr>
            </a:lvl1pPr>
            <a:lvl2pPr marL="0" indent="0">
              <a:lnSpc>
                <a:spcPct val="100000"/>
              </a:lnSpc>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noFill/>
          <a:ln w="12700">
            <a:solidFill>
              <a:schemeClr val="tx1"/>
            </a:solidFill>
          </a:ln>
        </p:spPr>
        <p:txBody>
          <a:bodyPr lIns="144000" tIns="144000" rIns="144000" bIns="144000"/>
          <a:lstStyle>
            <a:lvl1pPr>
              <a:lnSpc>
                <a:spcPct val="100000"/>
              </a:lnSpc>
              <a:defRPr sz="2200" b="1">
                <a:solidFill>
                  <a:schemeClr val="tx1"/>
                </a:solidFill>
              </a:defRPr>
            </a:lvl1pPr>
            <a:lvl2pPr marL="0" indent="0">
              <a:lnSpc>
                <a:spcPct val="100000"/>
              </a:lnSpc>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2401500"/>
          </a:xfrm>
        </p:spPr>
        <p:txBody>
          <a:bodyPr lIns="72000" tIns="72000" rIns="72000" bIns="72000"/>
          <a:lstStyle>
            <a:lvl1pPr>
              <a:lnSpc>
                <a:spcPct val="100000"/>
              </a:lnSpc>
              <a:defRPr/>
            </a:lvl1pPr>
            <a:lvl2pPr>
              <a:lnSpc>
                <a:spcPct val="100000"/>
              </a:lnSpc>
              <a:buClr>
                <a:schemeClr val="tx1"/>
              </a:buClr>
              <a:defRPr/>
            </a:lvl2pPr>
            <a:lvl3pPr>
              <a:lnSpc>
                <a:spcPct val="100000"/>
              </a:lnSpc>
              <a:buClr>
                <a:schemeClr val="tx1"/>
              </a:buClr>
              <a:defRPr/>
            </a:lvl3pPr>
            <a:lvl4pPr>
              <a:lnSpc>
                <a:spcPct val="100000"/>
              </a:lnSpc>
              <a:buClr>
                <a:schemeClr val="tx1"/>
              </a:buClr>
              <a:defRPr/>
            </a:lvl4pPr>
            <a:lvl5pPr>
              <a:lnSpc>
                <a:spcPct val="100000"/>
              </a:lnSpc>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287072"/>
            <a:ext cx="9250326" cy="968474"/>
          </a:xfrm>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2401500"/>
          </a:xfrm>
        </p:spPr>
        <p:txBody>
          <a:bodyPr lIns="72000" tIns="72000" rIns="72000" bIns="72000"/>
          <a:lstStyle>
            <a:lvl1pPr>
              <a:lnSpc>
                <a:spcPct val="100000"/>
              </a:lnSpc>
              <a:defRPr/>
            </a:lvl1pPr>
            <a:lvl2pPr>
              <a:lnSpc>
                <a:spcPct val="100000"/>
              </a:lnSpc>
              <a:buClr>
                <a:schemeClr val="tx1"/>
              </a:buClr>
              <a:defRPr/>
            </a:lvl2pPr>
            <a:lvl3pPr>
              <a:lnSpc>
                <a:spcPct val="100000"/>
              </a:lnSpc>
              <a:buClr>
                <a:schemeClr val="tx1"/>
              </a:buClr>
              <a:defRPr/>
            </a:lvl3pPr>
            <a:lvl4pPr>
              <a:lnSpc>
                <a:spcPct val="100000"/>
              </a:lnSpc>
              <a:buClr>
                <a:schemeClr val="tx1"/>
              </a:buClr>
              <a:defRPr/>
            </a:lvl4pPr>
            <a:lvl5pPr>
              <a:lnSpc>
                <a:spcPct val="100000"/>
              </a:lnSpc>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18325"/>
            <a:ext cx="2868613" cy="2401500"/>
          </a:xfrm>
        </p:spPr>
        <p:txBody>
          <a:bodyPr lIns="72000" tIns="72000" rIns="72000" bIns="72000"/>
          <a:lstStyle>
            <a:lvl1pPr>
              <a:lnSpc>
                <a:spcPct val="100000"/>
              </a:lnSpc>
              <a:defRPr/>
            </a:lvl1pPr>
            <a:lvl2pPr>
              <a:lnSpc>
                <a:spcPct val="100000"/>
              </a:lnSpc>
              <a:buClr>
                <a:schemeClr val="tx1"/>
              </a:buClr>
              <a:defRPr/>
            </a:lvl2pPr>
            <a:lvl3pPr>
              <a:lnSpc>
                <a:spcPct val="100000"/>
              </a:lnSpc>
              <a:buClr>
                <a:schemeClr val="tx1"/>
              </a:buClr>
              <a:defRPr/>
            </a:lvl3pPr>
            <a:lvl4pPr>
              <a:lnSpc>
                <a:spcPct val="100000"/>
              </a:lnSpc>
              <a:buClr>
                <a:schemeClr val="tx1"/>
              </a:buClr>
              <a:defRPr/>
            </a:lvl4pPr>
            <a:lvl5pPr>
              <a:lnSpc>
                <a:spcPct val="100000"/>
              </a:lnSpc>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552502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accent1"/>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accent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accent3"/>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297705"/>
            <a:ext cx="9260958" cy="968474"/>
          </a:xfrm>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accent4"/>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accent5"/>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accent6"/>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56508986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883110"/>
            <a:ext cx="2698750" cy="3419475"/>
          </a:xfrm>
          <a:solidFill>
            <a:schemeClr val="accent1"/>
          </a:solidFill>
          <a:ln>
            <a:solidFill>
              <a:schemeClr val="accent1"/>
            </a:solidFill>
          </a:ln>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883109"/>
            <a:ext cx="2698750" cy="3419475"/>
          </a:xfrm>
          <a:solidFill>
            <a:srgbClr val="005396"/>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883108"/>
            <a:ext cx="2698750" cy="3419475"/>
          </a:xfrm>
          <a:solidFill>
            <a:schemeClr val="accent3"/>
          </a:solidFill>
          <a:ln>
            <a:solidFill>
              <a:schemeClr val="accent3"/>
            </a:solidFill>
          </a:ln>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883108"/>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9" name="Title 1">
            <a:extLst>
              <a:ext uri="{FF2B5EF4-FFF2-40B4-BE49-F238E27FC236}">
                <a16:creationId xmlns:a16="http://schemas.microsoft.com/office/drawing/2014/main" id="{C172825E-BB4D-4036-AC9B-4BF8148A108E}"/>
              </a:ext>
            </a:extLst>
          </p:cNvPr>
          <p:cNvSpPr>
            <a:spLocks noGrp="1"/>
          </p:cNvSpPr>
          <p:nvPr>
            <p:ph type="title" hasCustomPrompt="1"/>
          </p:nvPr>
        </p:nvSpPr>
        <p:spPr>
          <a:xfrm>
            <a:off x="457200" y="469392"/>
            <a:ext cx="11277600" cy="968474"/>
          </a:xfrm>
        </p:spPr>
        <p:txBody>
          <a:bodyPr/>
          <a:lstStyle>
            <a:lvl1pPr>
              <a:lnSpc>
                <a:spcPct val="100000"/>
              </a:lnSpc>
              <a:defRPr>
                <a:solidFill>
                  <a:schemeClr val="tx1"/>
                </a:solidFill>
              </a:defRPr>
            </a:lvl1pPr>
          </a:lstStyle>
          <a:p>
            <a:r>
              <a:rPr lang="en-US" dirty="0"/>
              <a:t>Title</a:t>
            </a:r>
          </a:p>
        </p:txBody>
      </p:sp>
    </p:spTree>
    <p:extLst>
      <p:ext uri="{BB962C8B-B14F-4D97-AF65-F5344CB8AC3E}">
        <p14:creationId xmlns:p14="http://schemas.microsoft.com/office/powerpoint/2010/main" val="18202975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RB Section Title 2">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92F37-7927-C08C-EBF3-103EDB49E51D}"/>
              </a:ext>
            </a:extLst>
          </p:cNvPr>
          <p:cNvSpPr/>
          <p:nvPr userDrawn="1"/>
        </p:nvSpPr>
        <p:spPr>
          <a:xfrm>
            <a:off x="9781953" y="0"/>
            <a:ext cx="2410047" cy="16480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grpSp>
        <p:nvGrpSpPr>
          <p:cNvPr id="3" name="Group 2">
            <a:extLst>
              <a:ext uri="{FF2B5EF4-FFF2-40B4-BE49-F238E27FC236}">
                <a16:creationId xmlns:a16="http://schemas.microsoft.com/office/drawing/2014/main" id="{35C05CC3-FB25-E677-D0DD-732829FC91E4}"/>
              </a:ext>
            </a:extLst>
          </p:cNvPr>
          <p:cNvGrpSpPr/>
          <p:nvPr userDrawn="1"/>
        </p:nvGrpSpPr>
        <p:grpSpPr>
          <a:xfrm>
            <a:off x="-4" y="4"/>
            <a:ext cx="8070116" cy="6719774"/>
            <a:chOff x="195095" y="47111"/>
            <a:chExt cx="588538" cy="562489"/>
          </a:xfrm>
        </p:grpSpPr>
        <p:sp>
          <p:nvSpPr>
            <p:cNvPr id="4" name="Freeform 3">
              <a:extLst>
                <a:ext uri="{FF2B5EF4-FFF2-40B4-BE49-F238E27FC236}">
                  <a16:creationId xmlns:a16="http://schemas.microsoft.com/office/drawing/2014/main" id="{084539BA-E854-F9A8-B7B9-DD26020EC2F3}"/>
                </a:ext>
              </a:extLst>
            </p:cNvPr>
            <p:cNvSpPr/>
            <p:nvPr userDrawn="1"/>
          </p:nvSpPr>
          <p:spPr>
            <a:xfrm>
              <a:off x="195095" y="47111"/>
              <a:ext cx="588538" cy="562489"/>
            </a:xfrm>
            <a:prstGeom prst="rect">
              <a:avLst/>
            </a:prstGeom>
            <a:blipFill>
              <a:blip r:embed="rId2"/>
              <a:stretch>
                <a:fillRect l="-31055" t="-6449" r="-24409" b="-1926"/>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2" name="Title 1">
            <a:extLst>
              <a:ext uri="{FF2B5EF4-FFF2-40B4-BE49-F238E27FC236}">
                <a16:creationId xmlns:a16="http://schemas.microsoft.com/office/drawing/2014/main" id="{7FDEF5C2-BED0-D0AB-A350-E3EE828285D7}"/>
              </a:ext>
            </a:extLst>
          </p:cNvPr>
          <p:cNvSpPr>
            <a:spLocks noGrp="1"/>
          </p:cNvSpPr>
          <p:nvPr>
            <p:ph type="title" hasCustomPrompt="1"/>
          </p:nvPr>
        </p:nvSpPr>
        <p:spPr>
          <a:xfrm>
            <a:off x="8250865" y="1157911"/>
            <a:ext cx="3741849" cy="1786270"/>
          </a:xfrm>
        </p:spPr>
        <p:txBody>
          <a:bodyPr/>
          <a:lstStyle>
            <a:lvl1pPr>
              <a:defRPr>
                <a:solidFill>
                  <a:schemeClr val="bg1"/>
                </a:solidFill>
              </a:defRPr>
            </a:lvl1pPr>
          </a:lstStyle>
          <a:p>
            <a:r>
              <a:rPr lang="en-US" dirty="0"/>
              <a:t>Click to add title</a:t>
            </a:r>
            <a:endParaRPr lang="en-GB" dirty="0"/>
          </a:p>
        </p:txBody>
      </p:sp>
      <p:pic>
        <p:nvPicPr>
          <p:cNvPr id="8" name="Picture 7" descr="A black and white logo&#10;&#10;Description automatically generated">
            <a:extLst>
              <a:ext uri="{FF2B5EF4-FFF2-40B4-BE49-F238E27FC236}">
                <a16:creationId xmlns:a16="http://schemas.microsoft.com/office/drawing/2014/main" id="{EE8A2E6E-59C1-FF5B-F03B-9114DC7E31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27282" y="4744354"/>
            <a:ext cx="2781342" cy="1796583"/>
          </a:xfrm>
          <a:prstGeom prst="rect">
            <a:avLst/>
          </a:prstGeom>
        </p:spPr>
      </p:pic>
    </p:spTree>
    <p:extLst>
      <p:ext uri="{BB962C8B-B14F-4D97-AF65-F5344CB8AC3E}">
        <p14:creationId xmlns:p14="http://schemas.microsoft.com/office/powerpoint/2010/main" val="37142467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9409-7762-4659-8ABA-45297EDF65A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2901493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0" name="Picture Placeholder 19" descr="Train with solid fill">
            <a:extLst>
              <a:ext uri="{FF2B5EF4-FFF2-40B4-BE49-F238E27FC236}">
                <a16:creationId xmlns:a16="http://schemas.microsoft.com/office/drawing/2014/main" id="{294DF08A-EDB2-E446-5CCD-B617D4B626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821" b="3821"/>
          <a:stretch/>
        </p:blipFill>
        <p:spPr>
          <a:xfrm>
            <a:off x="1185465" y="1332507"/>
            <a:ext cx="1081471" cy="998834"/>
          </a:xfrm>
          <a:prstGeom prst="rect">
            <a:avLst/>
          </a:prstGeom>
        </p:spPr>
      </p:pic>
      <p:sp>
        <p:nvSpPr>
          <p:cNvPr id="31" name="Title 2">
            <a:extLst>
              <a:ext uri="{FF2B5EF4-FFF2-40B4-BE49-F238E27FC236}">
                <a16:creationId xmlns:a16="http://schemas.microsoft.com/office/drawing/2014/main" id="{0E1ED94B-053B-5A11-3286-2EEB64BFC205}"/>
              </a:ext>
            </a:extLst>
          </p:cNvPr>
          <p:cNvSpPr txBox="1">
            <a:spLocks/>
          </p:cNvSpPr>
          <p:nvPr userDrawn="1"/>
        </p:nvSpPr>
        <p:spPr>
          <a:xfrm>
            <a:off x="457200" y="426840"/>
            <a:ext cx="11277600" cy="968474"/>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i="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525B5C">
                    <a:lumMod val="50000"/>
                  </a:srgbClr>
                </a:solidFill>
                <a:effectLst/>
                <a:uLnTx/>
                <a:uFillTx/>
                <a:latin typeface="Arial" panose="020B0604020202020204"/>
                <a:ea typeface="Open Sans" panose="020B0606030504020204" pitchFamily="34" charset="0"/>
                <a:cs typeface="Arial" panose="020B0604020202020204" pitchFamily="34" charset="0"/>
              </a:rPr>
              <a:t>C23 in numbers</a:t>
            </a:r>
          </a:p>
        </p:txBody>
      </p:sp>
      <p:sp>
        <p:nvSpPr>
          <p:cNvPr id="32" name="Text Placeholder 4">
            <a:extLst>
              <a:ext uri="{FF2B5EF4-FFF2-40B4-BE49-F238E27FC236}">
                <a16:creationId xmlns:a16="http://schemas.microsoft.com/office/drawing/2014/main" id="{4B210C7E-B267-F74B-F2D0-550C84370945}"/>
              </a:ext>
            </a:extLst>
          </p:cNvPr>
          <p:cNvSpPr txBox="1">
            <a:spLocks/>
          </p:cNvSpPr>
          <p:nvPr userDrawn="1"/>
        </p:nvSpPr>
        <p:spPr>
          <a:xfrm>
            <a:off x="663099" y="2419495"/>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525B5C">
                    <a:lumMod val="50000"/>
                  </a:srgbClr>
                </a:solidFill>
                <a:effectLst/>
                <a:uLnTx/>
                <a:uFillTx/>
                <a:latin typeface="Arial" panose="020B0604020202020204"/>
                <a:ea typeface="+mn-ea"/>
                <a:cs typeface="Arial" panose="020B0604020202020204" pitchFamily="34" charset="0"/>
              </a:rPr>
              <a:t>80km high speed line</a:t>
            </a:r>
          </a:p>
        </p:txBody>
      </p:sp>
      <p:pic>
        <p:nvPicPr>
          <p:cNvPr id="33" name="Picture Placeholder 21" descr="Map with pin with solid fill">
            <a:extLst>
              <a:ext uri="{FF2B5EF4-FFF2-40B4-BE49-F238E27FC236}">
                <a16:creationId xmlns:a16="http://schemas.microsoft.com/office/drawing/2014/main" id="{6AE777C7-FDDD-5F88-99C2-7AB3597F75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21" b="3821"/>
          <a:stretch/>
        </p:blipFill>
        <p:spPr>
          <a:xfrm>
            <a:off x="3996725" y="1327328"/>
            <a:ext cx="1081471" cy="998834"/>
          </a:xfrm>
          <a:prstGeom prst="rect">
            <a:avLst/>
          </a:prstGeom>
        </p:spPr>
      </p:pic>
      <p:sp>
        <p:nvSpPr>
          <p:cNvPr id="34" name="Text Placeholder 8">
            <a:extLst>
              <a:ext uri="{FF2B5EF4-FFF2-40B4-BE49-F238E27FC236}">
                <a16:creationId xmlns:a16="http://schemas.microsoft.com/office/drawing/2014/main" id="{D0550A09-D948-D3A5-6995-034560419945}"/>
              </a:ext>
            </a:extLst>
          </p:cNvPr>
          <p:cNvSpPr txBox="1">
            <a:spLocks/>
          </p:cNvSpPr>
          <p:nvPr userDrawn="1"/>
        </p:nvSpPr>
        <p:spPr>
          <a:xfrm>
            <a:off x="3474359" y="2419495"/>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525B5C">
                    <a:lumMod val="50000"/>
                  </a:srgbClr>
                </a:solidFill>
                <a:effectLst/>
                <a:uLnTx/>
                <a:uFillTx/>
                <a:latin typeface="Arial" panose="020B0604020202020204"/>
                <a:ea typeface="+mn-ea"/>
                <a:cs typeface="Arial" panose="020B0604020202020204" pitchFamily="34" charset="0"/>
              </a:rPr>
              <a:t>5 projects</a:t>
            </a:r>
          </a:p>
        </p:txBody>
      </p:sp>
      <p:sp>
        <p:nvSpPr>
          <p:cNvPr id="35" name="Text Placeholder 12">
            <a:extLst>
              <a:ext uri="{FF2B5EF4-FFF2-40B4-BE49-F238E27FC236}">
                <a16:creationId xmlns:a16="http://schemas.microsoft.com/office/drawing/2014/main" id="{8DC84026-2B56-253B-60A2-E55E1E37A7A5}"/>
              </a:ext>
            </a:extLst>
          </p:cNvPr>
          <p:cNvSpPr txBox="1">
            <a:spLocks/>
          </p:cNvSpPr>
          <p:nvPr userDrawn="1"/>
        </p:nvSpPr>
        <p:spPr>
          <a:xfrm>
            <a:off x="6392895" y="2419495"/>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525B5C">
                    <a:lumMod val="50000"/>
                  </a:srgbClr>
                </a:solidFill>
                <a:effectLst/>
                <a:uLnTx/>
                <a:uFillTx/>
                <a:latin typeface="Arial" panose="020B0604020202020204"/>
                <a:ea typeface="+mn-ea"/>
                <a:cs typeface="Arial" panose="020B0604020202020204" pitchFamily="34" charset="0"/>
              </a:rPr>
              <a:t>15 viaducts</a:t>
            </a:r>
          </a:p>
        </p:txBody>
      </p:sp>
      <p:pic>
        <p:nvPicPr>
          <p:cNvPr id="36" name="Picture Placeholder 31" descr="Blueprint with solid fill">
            <a:extLst>
              <a:ext uri="{FF2B5EF4-FFF2-40B4-BE49-F238E27FC236}">
                <a16:creationId xmlns:a16="http://schemas.microsoft.com/office/drawing/2014/main" id="{0873248A-FCF9-FF5C-E935-263A382E321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3821" b="3821"/>
          <a:stretch/>
        </p:blipFill>
        <p:spPr>
          <a:xfrm>
            <a:off x="9785225" y="1464002"/>
            <a:ext cx="937595" cy="865952"/>
          </a:xfrm>
          <a:prstGeom prst="rect">
            <a:avLst/>
          </a:prstGeom>
        </p:spPr>
      </p:pic>
      <p:sp>
        <p:nvSpPr>
          <p:cNvPr id="37" name="Text Placeholder 16">
            <a:extLst>
              <a:ext uri="{FF2B5EF4-FFF2-40B4-BE49-F238E27FC236}">
                <a16:creationId xmlns:a16="http://schemas.microsoft.com/office/drawing/2014/main" id="{6EFA364C-FF60-C79D-B6D5-8B58D0FDB318}"/>
              </a:ext>
            </a:extLst>
          </p:cNvPr>
          <p:cNvSpPr txBox="1">
            <a:spLocks/>
          </p:cNvSpPr>
          <p:nvPr userDrawn="1"/>
        </p:nvSpPr>
        <p:spPr>
          <a:xfrm>
            <a:off x="9190921" y="2368282"/>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525B5C">
                    <a:lumMod val="50000"/>
                  </a:srgbClr>
                </a:solidFill>
                <a:effectLst/>
                <a:uLnTx/>
                <a:uFillTx/>
                <a:latin typeface="Arial" panose="020B0604020202020204"/>
                <a:ea typeface="+mn-ea"/>
                <a:cs typeface="Arial" panose="020B0604020202020204" pitchFamily="34" charset="0"/>
              </a:rPr>
              <a:t>8 Key Design Elements</a:t>
            </a:r>
          </a:p>
        </p:txBody>
      </p:sp>
      <p:pic>
        <p:nvPicPr>
          <p:cNvPr id="38" name="Picture Placeholder 27">
            <a:extLst>
              <a:ext uri="{FF2B5EF4-FFF2-40B4-BE49-F238E27FC236}">
                <a16:creationId xmlns:a16="http://schemas.microsoft.com/office/drawing/2014/main" id="{DB8748AD-F508-10D5-2CDF-5C4BAFF4474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212" t="-7700" r="-390" b="-7702"/>
          <a:stretch/>
        </p:blipFill>
        <p:spPr>
          <a:xfrm>
            <a:off x="6598445" y="1591623"/>
            <a:ext cx="1666531" cy="610710"/>
          </a:xfrm>
          <a:prstGeom prst="rect">
            <a:avLst/>
          </a:prstGeom>
        </p:spPr>
      </p:pic>
      <p:pic>
        <p:nvPicPr>
          <p:cNvPr id="39" name="Picture Placeholder 19" descr="Fork In Road with solid fill">
            <a:extLst>
              <a:ext uri="{FF2B5EF4-FFF2-40B4-BE49-F238E27FC236}">
                <a16:creationId xmlns:a16="http://schemas.microsoft.com/office/drawing/2014/main" id="{B3EDBB76-7BE6-15CB-5A22-3323F4BFC34C}"/>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3821" b="3821"/>
          <a:stretch/>
        </p:blipFill>
        <p:spPr>
          <a:xfrm>
            <a:off x="1185465" y="3084045"/>
            <a:ext cx="1081471" cy="998834"/>
          </a:xfrm>
          <a:prstGeom prst="rect">
            <a:avLst/>
          </a:prstGeom>
        </p:spPr>
      </p:pic>
      <p:sp>
        <p:nvSpPr>
          <p:cNvPr id="40" name="Text Placeholder 4">
            <a:extLst>
              <a:ext uri="{FF2B5EF4-FFF2-40B4-BE49-F238E27FC236}">
                <a16:creationId xmlns:a16="http://schemas.microsoft.com/office/drawing/2014/main" id="{97699306-9B31-8E35-0797-B2BABDA66A58}"/>
              </a:ext>
            </a:extLst>
          </p:cNvPr>
          <p:cNvSpPr txBox="1">
            <a:spLocks/>
          </p:cNvSpPr>
          <p:nvPr userDrawn="1"/>
        </p:nvSpPr>
        <p:spPr>
          <a:xfrm>
            <a:off x="663099" y="4171033"/>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rgbClr val="525B5C">
                    <a:lumMod val="50000"/>
                  </a:srgbClr>
                </a:solidFill>
                <a:latin typeface="Arial" panose="020B0604020202020204"/>
              </a:rPr>
              <a:t>22km road diversions</a:t>
            </a:r>
          </a:p>
          <a:p>
            <a:pPr algn="ctr"/>
            <a:r>
              <a:rPr lang="en-GB">
                <a:solidFill>
                  <a:srgbClr val="525B5C">
                    <a:lumMod val="50000"/>
                  </a:srgbClr>
                </a:solidFill>
                <a:latin typeface="Arial" panose="020B0604020202020204"/>
              </a:rPr>
              <a:t> </a:t>
            </a:r>
          </a:p>
        </p:txBody>
      </p:sp>
      <p:pic>
        <p:nvPicPr>
          <p:cNvPr id="41" name="Picture Placeholder 21">
            <a:extLst>
              <a:ext uri="{FF2B5EF4-FFF2-40B4-BE49-F238E27FC236}">
                <a16:creationId xmlns:a16="http://schemas.microsoft.com/office/drawing/2014/main" id="{744C5AC8-079C-7B4C-0D18-01479C5C8AB0}"/>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t="5407" b="5407"/>
          <a:stretch/>
        </p:blipFill>
        <p:spPr>
          <a:xfrm>
            <a:off x="3996725" y="3078866"/>
            <a:ext cx="1081471" cy="998834"/>
          </a:xfrm>
          <a:prstGeom prst="rect">
            <a:avLst/>
          </a:prstGeom>
        </p:spPr>
      </p:pic>
      <p:sp>
        <p:nvSpPr>
          <p:cNvPr id="42" name="Text Placeholder 8">
            <a:extLst>
              <a:ext uri="{FF2B5EF4-FFF2-40B4-BE49-F238E27FC236}">
                <a16:creationId xmlns:a16="http://schemas.microsoft.com/office/drawing/2014/main" id="{41A30E72-8C9A-05C0-03A0-51E2C47F286E}"/>
              </a:ext>
            </a:extLst>
          </p:cNvPr>
          <p:cNvSpPr txBox="1">
            <a:spLocks/>
          </p:cNvSpPr>
          <p:nvPr userDrawn="1"/>
        </p:nvSpPr>
        <p:spPr>
          <a:xfrm>
            <a:off x="3474359" y="4171033"/>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rgbClr val="525B5C">
                    <a:lumMod val="50000"/>
                  </a:srgbClr>
                </a:solidFill>
                <a:latin typeface="Arial" panose="020B0604020202020204"/>
              </a:rPr>
              <a:t>81 bridges</a:t>
            </a:r>
          </a:p>
        </p:txBody>
      </p:sp>
      <p:sp>
        <p:nvSpPr>
          <p:cNvPr id="43" name="Text Placeholder 12">
            <a:extLst>
              <a:ext uri="{FF2B5EF4-FFF2-40B4-BE49-F238E27FC236}">
                <a16:creationId xmlns:a16="http://schemas.microsoft.com/office/drawing/2014/main" id="{0503FCA8-05F3-6B52-7DCC-C2E07BD839F7}"/>
              </a:ext>
            </a:extLst>
          </p:cNvPr>
          <p:cNvSpPr txBox="1">
            <a:spLocks/>
          </p:cNvSpPr>
          <p:nvPr userDrawn="1"/>
        </p:nvSpPr>
        <p:spPr>
          <a:xfrm>
            <a:off x="6392895" y="4171033"/>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rgbClr val="525B5C">
                    <a:lumMod val="50000"/>
                  </a:srgbClr>
                </a:solidFill>
                <a:latin typeface="Arial" panose="020B0604020202020204"/>
              </a:rPr>
              <a:t>7km green tunnels</a:t>
            </a:r>
          </a:p>
        </p:txBody>
      </p:sp>
      <p:pic>
        <p:nvPicPr>
          <p:cNvPr id="44" name="Picture Placeholder 31" descr="Forest scene with solid fill">
            <a:extLst>
              <a:ext uri="{FF2B5EF4-FFF2-40B4-BE49-F238E27FC236}">
                <a16:creationId xmlns:a16="http://schemas.microsoft.com/office/drawing/2014/main" id="{DFF1842D-A106-DFAA-A8D9-0B40FC2CD8BC}"/>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3821" b="3821"/>
          <a:stretch/>
        </p:blipFill>
        <p:spPr>
          <a:xfrm>
            <a:off x="9785225" y="3215540"/>
            <a:ext cx="937595" cy="865952"/>
          </a:xfrm>
          <a:prstGeom prst="rect">
            <a:avLst/>
          </a:prstGeom>
        </p:spPr>
      </p:pic>
      <p:sp>
        <p:nvSpPr>
          <p:cNvPr id="45" name="Text Placeholder 16">
            <a:extLst>
              <a:ext uri="{FF2B5EF4-FFF2-40B4-BE49-F238E27FC236}">
                <a16:creationId xmlns:a16="http://schemas.microsoft.com/office/drawing/2014/main" id="{050C8405-C1F8-4058-3F68-9335710F11E9}"/>
              </a:ext>
            </a:extLst>
          </p:cNvPr>
          <p:cNvSpPr txBox="1">
            <a:spLocks/>
          </p:cNvSpPr>
          <p:nvPr userDrawn="1"/>
        </p:nvSpPr>
        <p:spPr>
          <a:xfrm>
            <a:off x="9190921" y="4119820"/>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155700">
              <a:lnSpc>
                <a:spcPct val="90000"/>
              </a:lnSpc>
              <a:spcBef>
                <a:spcPct val="0"/>
              </a:spcBef>
              <a:spcAft>
                <a:spcPct val="35000"/>
              </a:spcAft>
            </a:pPr>
            <a:r>
              <a:rPr lang="en-GB">
                <a:solidFill>
                  <a:srgbClr val="525B5C">
                    <a:lumMod val="50000"/>
                  </a:srgbClr>
                </a:solidFill>
                <a:latin typeface="Arial" panose="020B0604020202020204"/>
              </a:rPr>
              <a:t>330 hectares of landscape planting</a:t>
            </a:r>
            <a:endParaRPr lang="en-US">
              <a:solidFill>
                <a:srgbClr val="525B5C">
                  <a:lumMod val="50000"/>
                </a:srgbClr>
              </a:solidFill>
              <a:latin typeface="Arial" panose="020B0604020202020204"/>
            </a:endParaRPr>
          </a:p>
        </p:txBody>
      </p:sp>
      <p:pic>
        <p:nvPicPr>
          <p:cNvPr id="46" name="Picture Placeholder 19" descr="Meeting with solid fill">
            <a:extLst>
              <a:ext uri="{FF2B5EF4-FFF2-40B4-BE49-F238E27FC236}">
                <a16:creationId xmlns:a16="http://schemas.microsoft.com/office/drawing/2014/main" id="{CCA7B47D-232C-C34D-6CA1-917285CE374B}"/>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3821" b="3821"/>
          <a:stretch/>
        </p:blipFill>
        <p:spPr>
          <a:xfrm>
            <a:off x="1185465" y="4802108"/>
            <a:ext cx="1081471" cy="998834"/>
          </a:xfrm>
          <a:prstGeom prst="rect">
            <a:avLst/>
          </a:prstGeom>
        </p:spPr>
      </p:pic>
      <p:sp>
        <p:nvSpPr>
          <p:cNvPr id="47" name="Text Placeholder 4">
            <a:extLst>
              <a:ext uri="{FF2B5EF4-FFF2-40B4-BE49-F238E27FC236}">
                <a16:creationId xmlns:a16="http://schemas.microsoft.com/office/drawing/2014/main" id="{D045E278-2159-D724-FA83-F4D47B56C930}"/>
              </a:ext>
            </a:extLst>
          </p:cNvPr>
          <p:cNvSpPr txBox="1">
            <a:spLocks/>
          </p:cNvSpPr>
          <p:nvPr userDrawn="1"/>
        </p:nvSpPr>
        <p:spPr>
          <a:xfrm>
            <a:off x="663099" y="5889096"/>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rgbClr val="525B5C">
                    <a:lumMod val="50000"/>
                  </a:srgbClr>
                </a:solidFill>
                <a:latin typeface="Arial" panose="020B0604020202020204"/>
              </a:rPr>
              <a:t>60 parish councils</a:t>
            </a:r>
          </a:p>
        </p:txBody>
      </p:sp>
      <p:pic>
        <p:nvPicPr>
          <p:cNvPr id="48" name="Picture Placeholder 21" descr="Flowchart with solid fill">
            <a:extLst>
              <a:ext uri="{FF2B5EF4-FFF2-40B4-BE49-F238E27FC236}">
                <a16:creationId xmlns:a16="http://schemas.microsoft.com/office/drawing/2014/main" id="{CCE4E262-B92A-0472-B520-E7B273FE43A3}"/>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3821" b="3821"/>
          <a:stretch/>
        </p:blipFill>
        <p:spPr>
          <a:xfrm>
            <a:off x="3996725" y="4796929"/>
            <a:ext cx="1081471" cy="998834"/>
          </a:xfrm>
          <a:prstGeom prst="rect">
            <a:avLst/>
          </a:prstGeom>
        </p:spPr>
      </p:pic>
      <p:sp>
        <p:nvSpPr>
          <p:cNvPr id="49" name="Text Placeholder 8">
            <a:extLst>
              <a:ext uri="{FF2B5EF4-FFF2-40B4-BE49-F238E27FC236}">
                <a16:creationId xmlns:a16="http://schemas.microsoft.com/office/drawing/2014/main" id="{E1D090F0-2DCC-107A-3A36-DF5E09959408}"/>
              </a:ext>
            </a:extLst>
          </p:cNvPr>
          <p:cNvSpPr txBox="1">
            <a:spLocks/>
          </p:cNvSpPr>
          <p:nvPr userDrawn="1"/>
        </p:nvSpPr>
        <p:spPr>
          <a:xfrm>
            <a:off x="3474359" y="5889096"/>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rgbClr val="525B5C">
                    <a:lumMod val="50000"/>
                  </a:srgbClr>
                </a:solidFill>
                <a:latin typeface="Arial" panose="020B0604020202020204"/>
              </a:rPr>
              <a:t>2 two-tier councils</a:t>
            </a:r>
          </a:p>
        </p:txBody>
      </p:sp>
      <p:sp>
        <p:nvSpPr>
          <p:cNvPr id="50" name="Text Placeholder 12">
            <a:extLst>
              <a:ext uri="{FF2B5EF4-FFF2-40B4-BE49-F238E27FC236}">
                <a16:creationId xmlns:a16="http://schemas.microsoft.com/office/drawing/2014/main" id="{313413E5-25F0-7366-5509-C846463DBFA9}"/>
              </a:ext>
            </a:extLst>
          </p:cNvPr>
          <p:cNvSpPr txBox="1">
            <a:spLocks/>
          </p:cNvSpPr>
          <p:nvPr userDrawn="1"/>
        </p:nvSpPr>
        <p:spPr>
          <a:xfrm>
            <a:off x="6392895" y="5889096"/>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rgbClr val="525B5C">
                    <a:lumMod val="50000"/>
                  </a:srgbClr>
                </a:solidFill>
                <a:latin typeface="Arial" panose="020B0604020202020204"/>
              </a:rPr>
              <a:t>2 unitary authorities</a:t>
            </a:r>
          </a:p>
        </p:txBody>
      </p:sp>
      <p:pic>
        <p:nvPicPr>
          <p:cNvPr id="51" name="Picture Placeholder 31" descr="Excavator with solid fill">
            <a:extLst>
              <a:ext uri="{FF2B5EF4-FFF2-40B4-BE49-F238E27FC236}">
                <a16:creationId xmlns:a16="http://schemas.microsoft.com/office/drawing/2014/main" id="{C23B19DA-426C-8312-5DDC-4CDEDDD34D1C}"/>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t="3821" b="3821"/>
          <a:stretch/>
        </p:blipFill>
        <p:spPr>
          <a:xfrm>
            <a:off x="9785225" y="4933603"/>
            <a:ext cx="937595" cy="865952"/>
          </a:xfrm>
          <a:prstGeom prst="rect">
            <a:avLst/>
          </a:prstGeom>
        </p:spPr>
      </p:pic>
      <p:sp>
        <p:nvSpPr>
          <p:cNvPr id="52" name="Text Placeholder 16">
            <a:extLst>
              <a:ext uri="{FF2B5EF4-FFF2-40B4-BE49-F238E27FC236}">
                <a16:creationId xmlns:a16="http://schemas.microsoft.com/office/drawing/2014/main" id="{A207495A-5F9E-3C24-A3A4-A785A63316E3}"/>
              </a:ext>
            </a:extLst>
          </p:cNvPr>
          <p:cNvSpPr txBox="1">
            <a:spLocks/>
          </p:cNvSpPr>
          <p:nvPr userDrawn="1"/>
        </p:nvSpPr>
        <p:spPr>
          <a:xfrm>
            <a:off x="9190921" y="5837883"/>
            <a:ext cx="2126202" cy="293086"/>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155700">
              <a:lnSpc>
                <a:spcPct val="90000"/>
              </a:lnSpc>
              <a:spcBef>
                <a:spcPct val="0"/>
              </a:spcBef>
              <a:spcAft>
                <a:spcPct val="35000"/>
              </a:spcAft>
            </a:pPr>
            <a:r>
              <a:rPr lang="en-GB" dirty="0">
                <a:solidFill>
                  <a:srgbClr val="525B5C">
                    <a:lumMod val="50000"/>
                  </a:srgbClr>
                </a:solidFill>
                <a:latin typeface="Arial" panose="020B0604020202020204"/>
              </a:rPr>
              <a:t>53 million cubic metres of excavation</a:t>
            </a:r>
            <a:endParaRPr lang="en-US" dirty="0">
              <a:solidFill>
                <a:srgbClr val="525B5C">
                  <a:lumMod val="50000"/>
                </a:srgbClr>
              </a:solidFill>
              <a:latin typeface="Arial" panose="020B0604020202020204"/>
            </a:endParaRPr>
          </a:p>
        </p:txBody>
      </p:sp>
      <p:pic>
        <p:nvPicPr>
          <p:cNvPr id="53" name="Picture Placeholder 27" descr="Group brainstorm with solid fill">
            <a:extLst>
              <a:ext uri="{FF2B5EF4-FFF2-40B4-BE49-F238E27FC236}">
                <a16:creationId xmlns:a16="http://schemas.microsoft.com/office/drawing/2014/main" id="{4D42B5D8-6B20-61D2-D73F-D0A2EC925A29}"/>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t="3843" b="3843"/>
          <a:stretch/>
        </p:blipFill>
        <p:spPr>
          <a:xfrm>
            <a:off x="6987199" y="4812813"/>
            <a:ext cx="937595" cy="865526"/>
          </a:xfrm>
          <a:prstGeom prst="rect">
            <a:avLst/>
          </a:prstGeom>
        </p:spPr>
      </p:pic>
      <p:pic>
        <p:nvPicPr>
          <p:cNvPr id="54" name="Picture Placeholder 27">
            <a:extLst>
              <a:ext uri="{FF2B5EF4-FFF2-40B4-BE49-F238E27FC236}">
                <a16:creationId xmlns:a16="http://schemas.microsoft.com/office/drawing/2014/main" id="{8D2E092A-A916-5D70-4198-68391E916B40}"/>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30" r="24895"/>
          <a:stretch/>
        </p:blipFill>
        <p:spPr>
          <a:xfrm>
            <a:off x="6751674" y="3131160"/>
            <a:ext cx="704322" cy="865526"/>
          </a:xfrm>
          <a:prstGeom prst="rect">
            <a:avLst/>
          </a:prstGeom>
        </p:spPr>
      </p:pic>
      <p:pic>
        <p:nvPicPr>
          <p:cNvPr id="55" name="Picture Placeholder 27" descr="Icon&#10;&#10;Description automatically generated">
            <a:extLst>
              <a:ext uri="{FF2B5EF4-FFF2-40B4-BE49-F238E27FC236}">
                <a16:creationId xmlns:a16="http://schemas.microsoft.com/office/drawing/2014/main" id="{BD4A40FE-53B1-6880-4D38-072C3EFA3F5A}"/>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30" r="24895"/>
          <a:stretch/>
        </p:blipFill>
        <p:spPr>
          <a:xfrm flipH="1">
            <a:off x="7455996" y="3131160"/>
            <a:ext cx="704322" cy="865526"/>
          </a:xfrm>
          <a:prstGeom prst="rect">
            <a:avLst/>
          </a:prstGeom>
        </p:spPr>
      </p:pic>
    </p:spTree>
    <p:extLst>
      <p:ext uri="{BB962C8B-B14F-4D97-AF65-F5344CB8AC3E}">
        <p14:creationId xmlns:p14="http://schemas.microsoft.com/office/powerpoint/2010/main" val="406698044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Our valu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943" y="446598"/>
            <a:ext cx="9234583" cy="968474"/>
          </a:xfrm>
        </p:spPr>
        <p:txBody>
          <a:bodyPr/>
          <a:lstStyle>
            <a:lvl1pPr>
              <a:lnSpc>
                <a:spcPct val="100000"/>
              </a:lnSpc>
              <a:defRPr/>
            </a:lvl1pPr>
          </a:lstStyle>
          <a:p>
            <a:r>
              <a:rPr lang="en-US" dirty="0"/>
              <a:t>Suggested title: Our values</a:t>
            </a:r>
          </a:p>
        </p:txBody>
      </p:sp>
      <p:sp>
        <p:nvSpPr>
          <p:cNvPr id="13" name="Rectangle 12">
            <a:extLst>
              <a:ext uri="{FF2B5EF4-FFF2-40B4-BE49-F238E27FC236}">
                <a16:creationId xmlns:a16="http://schemas.microsoft.com/office/drawing/2014/main" id="{CFA72642-9FB9-4917-811A-0C4C4B033327}"/>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pic>
        <p:nvPicPr>
          <p:cNvPr id="9" name="Picture 8">
            <a:extLst>
              <a:ext uri="{FF2B5EF4-FFF2-40B4-BE49-F238E27FC236}">
                <a16:creationId xmlns:a16="http://schemas.microsoft.com/office/drawing/2014/main" id="{606901D1-9536-43DF-B687-830EAAE43C3B}"/>
              </a:ext>
            </a:extLst>
          </p:cNvPr>
          <p:cNvPicPr>
            <a:picLocks noChangeAspect="1"/>
          </p:cNvPicPr>
          <p:nvPr/>
        </p:nvPicPr>
        <p:blipFill>
          <a:blip r:embed="rId2"/>
          <a:stretch>
            <a:fillRect/>
          </a:stretch>
        </p:blipFill>
        <p:spPr>
          <a:xfrm>
            <a:off x="457200" y="1945478"/>
            <a:ext cx="2329153" cy="3279598"/>
          </a:xfrm>
          <a:prstGeom prst="rect">
            <a:avLst/>
          </a:prstGeom>
        </p:spPr>
      </p:pic>
      <p:pic>
        <p:nvPicPr>
          <p:cNvPr id="11" name="Picture 10">
            <a:extLst>
              <a:ext uri="{FF2B5EF4-FFF2-40B4-BE49-F238E27FC236}">
                <a16:creationId xmlns:a16="http://schemas.microsoft.com/office/drawing/2014/main" id="{EE0F4BFB-822A-4D46-B1E6-F2A0001B3E63}"/>
              </a:ext>
            </a:extLst>
          </p:cNvPr>
          <p:cNvPicPr>
            <a:picLocks noChangeAspect="1"/>
          </p:cNvPicPr>
          <p:nvPr/>
        </p:nvPicPr>
        <p:blipFill>
          <a:blip r:embed="rId3"/>
          <a:stretch>
            <a:fillRect/>
          </a:stretch>
        </p:blipFill>
        <p:spPr>
          <a:xfrm>
            <a:off x="9380276" y="1939916"/>
            <a:ext cx="2319640" cy="3276000"/>
          </a:xfrm>
          <a:prstGeom prst="rect">
            <a:avLst/>
          </a:prstGeom>
        </p:spPr>
      </p:pic>
      <p:pic>
        <p:nvPicPr>
          <p:cNvPr id="14" name="Picture 13">
            <a:extLst>
              <a:ext uri="{FF2B5EF4-FFF2-40B4-BE49-F238E27FC236}">
                <a16:creationId xmlns:a16="http://schemas.microsoft.com/office/drawing/2014/main" id="{9FAAFBE1-45E6-471E-A3A4-6B515424548C}"/>
              </a:ext>
            </a:extLst>
          </p:cNvPr>
          <p:cNvPicPr>
            <a:picLocks noChangeAspect="1"/>
          </p:cNvPicPr>
          <p:nvPr/>
        </p:nvPicPr>
        <p:blipFill>
          <a:blip r:embed="rId4"/>
          <a:stretch>
            <a:fillRect/>
          </a:stretch>
        </p:blipFill>
        <p:spPr>
          <a:xfrm>
            <a:off x="6413522" y="1939916"/>
            <a:ext cx="2315341" cy="3276000"/>
          </a:xfrm>
          <a:prstGeom prst="rect">
            <a:avLst/>
          </a:prstGeom>
        </p:spPr>
      </p:pic>
      <p:pic>
        <p:nvPicPr>
          <p:cNvPr id="15" name="Picture 14">
            <a:extLst>
              <a:ext uri="{FF2B5EF4-FFF2-40B4-BE49-F238E27FC236}">
                <a16:creationId xmlns:a16="http://schemas.microsoft.com/office/drawing/2014/main" id="{8F4075D2-125F-4413-B375-2D17ACE7617E}"/>
              </a:ext>
            </a:extLst>
          </p:cNvPr>
          <p:cNvPicPr>
            <a:picLocks noChangeAspect="1"/>
          </p:cNvPicPr>
          <p:nvPr/>
        </p:nvPicPr>
        <p:blipFill>
          <a:blip r:embed="rId5"/>
          <a:stretch>
            <a:fillRect/>
          </a:stretch>
        </p:blipFill>
        <p:spPr>
          <a:xfrm>
            <a:off x="3437766" y="1945478"/>
            <a:ext cx="2319211" cy="3279598"/>
          </a:xfrm>
          <a:prstGeom prst="rect">
            <a:avLst/>
          </a:prstGeom>
        </p:spPr>
      </p:pic>
      <p:sp>
        <p:nvSpPr>
          <p:cNvPr id="8" name="Rectangle 7">
            <a:extLst>
              <a:ext uri="{FF2B5EF4-FFF2-40B4-BE49-F238E27FC236}">
                <a16:creationId xmlns:a16="http://schemas.microsoft.com/office/drawing/2014/main" id="{1181DECC-C787-4BA4-8ED0-D58A04BA82A9}"/>
              </a:ext>
            </a:extLst>
          </p:cNvPr>
          <p:cNvSpPr/>
          <p:nvPr userDrawn="1"/>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pic>
        <p:nvPicPr>
          <p:cNvPr id="10" name="Picture 9">
            <a:extLst>
              <a:ext uri="{FF2B5EF4-FFF2-40B4-BE49-F238E27FC236}">
                <a16:creationId xmlns:a16="http://schemas.microsoft.com/office/drawing/2014/main" id="{DAAFAC91-6D7A-4F41-9139-EDA4F1B75292}"/>
              </a:ext>
            </a:extLst>
          </p:cNvPr>
          <p:cNvPicPr>
            <a:picLocks noChangeAspect="1"/>
          </p:cNvPicPr>
          <p:nvPr userDrawn="1"/>
        </p:nvPicPr>
        <p:blipFill>
          <a:blip r:embed="rId2"/>
          <a:stretch>
            <a:fillRect/>
          </a:stretch>
        </p:blipFill>
        <p:spPr>
          <a:xfrm>
            <a:off x="457200" y="1945478"/>
            <a:ext cx="2329153" cy="3279598"/>
          </a:xfrm>
          <a:prstGeom prst="rect">
            <a:avLst/>
          </a:prstGeom>
        </p:spPr>
      </p:pic>
      <p:pic>
        <p:nvPicPr>
          <p:cNvPr id="12" name="Picture 11">
            <a:extLst>
              <a:ext uri="{FF2B5EF4-FFF2-40B4-BE49-F238E27FC236}">
                <a16:creationId xmlns:a16="http://schemas.microsoft.com/office/drawing/2014/main" id="{31CE6CB2-1B41-4EEC-8546-DBBE171D3CCD}"/>
              </a:ext>
            </a:extLst>
          </p:cNvPr>
          <p:cNvPicPr>
            <a:picLocks noChangeAspect="1"/>
          </p:cNvPicPr>
          <p:nvPr userDrawn="1"/>
        </p:nvPicPr>
        <p:blipFill>
          <a:blip r:embed="rId3"/>
          <a:stretch>
            <a:fillRect/>
          </a:stretch>
        </p:blipFill>
        <p:spPr>
          <a:xfrm>
            <a:off x="9380276" y="1939916"/>
            <a:ext cx="2319640" cy="3276000"/>
          </a:xfrm>
          <a:prstGeom prst="rect">
            <a:avLst/>
          </a:prstGeom>
        </p:spPr>
      </p:pic>
      <p:pic>
        <p:nvPicPr>
          <p:cNvPr id="16" name="Picture 15">
            <a:extLst>
              <a:ext uri="{FF2B5EF4-FFF2-40B4-BE49-F238E27FC236}">
                <a16:creationId xmlns:a16="http://schemas.microsoft.com/office/drawing/2014/main" id="{9F855596-9212-437E-81C4-E60578DC1153}"/>
              </a:ext>
            </a:extLst>
          </p:cNvPr>
          <p:cNvPicPr>
            <a:picLocks noChangeAspect="1"/>
          </p:cNvPicPr>
          <p:nvPr userDrawn="1"/>
        </p:nvPicPr>
        <p:blipFill>
          <a:blip r:embed="rId4"/>
          <a:stretch>
            <a:fillRect/>
          </a:stretch>
        </p:blipFill>
        <p:spPr>
          <a:xfrm>
            <a:off x="6413522" y="1939916"/>
            <a:ext cx="2315341" cy="3276000"/>
          </a:xfrm>
          <a:prstGeom prst="rect">
            <a:avLst/>
          </a:prstGeom>
        </p:spPr>
      </p:pic>
      <p:pic>
        <p:nvPicPr>
          <p:cNvPr id="17" name="Picture 16">
            <a:extLst>
              <a:ext uri="{FF2B5EF4-FFF2-40B4-BE49-F238E27FC236}">
                <a16:creationId xmlns:a16="http://schemas.microsoft.com/office/drawing/2014/main" id="{8306E9C7-143A-47F4-8E82-71615D2A3D69}"/>
              </a:ext>
            </a:extLst>
          </p:cNvPr>
          <p:cNvPicPr>
            <a:picLocks noChangeAspect="1"/>
          </p:cNvPicPr>
          <p:nvPr userDrawn="1"/>
        </p:nvPicPr>
        <p:blipFill>
          <a:blip r:embed="rId5"/>
          <a:stretch>
            <a:fillRect/>
          </a:stretch>
        </p:blipFill>
        <p:spPr>
          <a:xfrm>
            <a:off x="3437766" y="1945478"/>
            <a:ext cx="2319211" cy="3279598"/>
          </a:xfrm>
          <a:prstGeom prst="rect">
            <a:avLst/>
          </a:prstGeom>
        </p:spPr>
      </p:pic>
    </p:spTree>
    <p:extLst>
      <p:ext uri="{BB962C8B-B14F-4D97-AF65-F5344CB8AC3E}">
        <p14:creationId xmlns:p14="http://schemas.microsoft.com/office/powerpoint/2010/main" val="76310481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Making the right choic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7736E8-16D3-4644-91D2-33B797752DC8}"/>
              </a:ext>
            </a:extLst>
          </p:cNvPr>
          <p:cNvPicPr>
            <a:picLocks noChangeAspect="1"/>
          </p:cNvPicPr>
          <p:nvPr/>
        </p:nvPicPr>
        <p:blipFill>
          <a:blip r:embed="rId2"/>
          <a:stretch>
            <a:fillRect/>
          </a:stretch>
        </p:blipFill>
        <p:spPr>
          <a:xfrm>
            <a:off x="4528244" y="249865"/>
            <a:ext cx="2995205" cy="1807535"/>
          </a:xfrm>
          <a:prstGeom prst="rect">
            <a:avLst/>
          </a:prstGeom>
        </p:spPr>
      </p:pic>
      <p:pic>
        <p:nvPicPr>
          <p:cNvPr id="9" name="Picture 8" descr="A close up of a sign&#10;&#10;Description automatically generated">
            <a:extLst>
              <a:ext uri="{FF2B5EF4-FFF2-40B4-BE49-F238E27FC236}">
                <a16:creationId xmlns:a16="http://schemas.microsoft.com/office/drawing/2014/main" id="{43D8FBD7-CE29-4B1E-9604-87D19628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056" y="2260800"/>
            <a:ext cx="2811304" cy="4140000"/>
          </a:xfrm>
          <a:prstGeom prst="rect">
            <a:avLst/>
          </a:prstGeom>
        </p:spPr>
      </p:pic>
      <p:pic>
        <p:nvPicPr>
          <p:cNvPr id="11" name="Picture 10" descr="A picture containing food, shirt&#10;&#10;Description automatically generated">
            <a:extLst>
              <a:ext uri="{FF2B5EF4-FFF2-40B4-BE49-F238E27FC236}">
                <a16:creationId xmlns:a16="http://schemas.microsoft.com/office/drawing/2014/main" id="{05A23489-78B4-4FEA-8C63-868D99AA7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885" y="2260800"/>
            <a:ext cx="2646133" cy="4140000"/>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6FE20413-45B6-4096-AE68-185ABAF62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849" y="2260800"/>
            <a:ext cx="2659998" cy="4136066"/>
          </a:xfrm>
          <a:prstGeom prst="rect">
            <a:avLst/>
          </a:prstGeom>
        </p:spPr>
      </p:pic>
      <p:pic>
        <p:nvPicPr>
          <p:cNvPr id="8" name="Picture 7">
            <a:extLst>
              <a:ext uri="{FF2B5EF4-FFF2-40B4-BE49-F238E27FC236}">
                <a16:creationId xmlns:a16="http://schemas.microsoft.com/office/drawing/2014/main" id="{97002D26-2ED0-4443-8D09-4F1C8318A5CC}"/>
              </a:ext>
            </a:extLst>
          </p:cNvPr>
          <p:cNvPicPr>
            <a:picLocks noChangeAspect="1"/>
          </p:cNvPicPr>
          <p:nvPr userDrawn="1"/>
        </p:nvPicPr>
        <p:blipFill>
          <a:blip r:embed="rId2"/>
          <a:stretch>
            <a:fillRect/>
          </a:stretch>
        </p:blipFill>
        <p:spPr>
          <a:xfrm>
            <a:off x="4528244" y="249865"/>
            <a:ext cx="2995205" cy="1807535"/>
          </a:xfrm>
          <a:prstGeom prst="rect">
            <a:avLst/>
          </a:prstGeom>
        </p:spPr>
      </p:pic>
      <p:pic>
        <p:nvPicPr>
          <p:cNvPr id="12" name="Picture 11" descr="A close up of a sign&#10;&#10;Description automatically generated">
            <a:extLst>
              <a:ext uri="{FF2B5EF4-FFF2-40B4-BE49-F238E27FC236}">
                <a16:creationId xmlns:a16="http://schemas.microsoft.com/office/drawing/2014/main" id="{044C4109-3C5D-4927-85DA-7D405020E3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4056" y="2260800"/>
            <a:ext cx="2811304" cy="4140000"/>
          </a:xfrm>
          <a:prstGeom prst="rect">
            <a:avLst/>
          </a:prstGeom>
        </p:spPr>
      </p:pic>
      <p:pic>
        <p:nvPicPr>
          <p:cNvPr id="14" name="Picture 13" descr="A picture containing food, shirt&#10;&#10;Description automatically generated">
            <a:extLst>
              <a:ext uri="{FF2B5EF4-FFF2-40B4-BE49-F238E27FC236}">
                <a16:creationId xmlns:a16="http://schemas.microsoft.com/office/drawing/2014/main" id="{BF0C324D-BE7D-4C79-B8BB-6B94BB6A92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6885" y="2260800"/>
            <a:ext cx="2646133" cy="4140000"/>
          </a:xfrm>
          <a:prstGeom prst="rect">
            <a:avLst/>
          </a:prstGeom>
        </p:spPr>
      </p:pic>
      <p:pic>
        <p:nvPicPr>
          <p:cNvPr id="15" name="Picture 14" descr="A picture containing food&#10;&#10;Description automatically generated">
            <a:extLst>
              <a:ext uri="{FF2B5EF4-FFF2-40B4-BE49-F238E27FC236}">
                <a16:creationId xmlns:a16="http://schemas.microsoft.com/office/drawing/2014/main" id="{3A29DA32-043F-45DB-A3FD-F1B462EF354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5849" y="2260800"/>
            <a:ext cx="2659998" cy="4136066"/>
          </a:xfrm>
          <a:prstGeom prst="rect">
            <a:avLst/>
          </a:prstGeom>
        </p:spPr>
      </p:pic>
      <p:pic>
        <p:nvPicPr>
          <p:cNvPr id="3" name="Picture 2" descr="Text&#10;&#10;Description automatically generated">
            <a:extLst>
              <a:ext uri="{FF2B5EF4-FFF2-40B4-BE49-F238E27FC236}">
                <a16:creationId xmlns:a16="http://schemas.microsoft.com/office/drawing/2014/main" id="{928587EE-B541-2B74-0F58-A106852B90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8651" y="2260466"/>
            <a:ext cx="2666160" cy="4136400"/>
          </a:xfrm>
          <a:prstGeom prst="rect">
            <a:avLst/>
          </a:prstGeom>
        </p:spPr>
      </p:pic>
    </p:spTree>
    <p:extLst>
      <p:ext uri="{BB962C8B-B14F-4D97-AF65-F5344CB8AC3E}">
        <p14:creationId xmlns:p14="http://schemas.microsoft.com/office/powerpoint/2010/main" val="396126089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ost it notes idea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7420-A11C-4AE8-90E7-6258A193E740}"/>
              </a:ext>
            </a:extLst>
          </p:cNvPr>
          <p:cNvSpPr>
            <a:spLocks noGrp="1"/>
          </p:cNvSpPr>
          <p:nvPr>
            <p:ph type="title" hasCustomPrompt="1"/>
          </p:nvPr>
        </p:nvSpPr>
        <p:spPr>
          <a:xfrm>
            <a:off x="457200" y="457200"/>
            <a:ext cx="9229060" cy="968474"/>
          </a:xfrm>
        </p:spPr>
        <p:txBody>
          <a:bodyPr/>
          <a:lstStyle>
            <a:lvl1pPr>
              <a:defRPr/>
            </a:lvl1pPr>
          </a:lstStyle>
          <a:p>
            <a:r>
              <a:rPr lang="en-US" dirty="0"/>
              <a:t>Ideas slide (copy or delete notes as appropriate)</a:t>
            </a:r>
            <a:endParaRPr lang="en-GB" dirty="0"/>
          </a:p>
        </p:txBody>
      </p:sp>
      <p:sp>
        <p:nvSpPr>
          <p:cNvPr id="4" name="Text Placeholder 4">
            <a:extLst>
              <a:ext uri="{FF2B5EF4-FFF2-40B4-BE49-F238E27FC236}">
                <a16:creationId xmlns:a16="http://schemas.microsoft.com/office/drawing/2014/main" id="{00227C10-365D-42B0-9B1D-0243AC0B9A59}"/>
              </a:ext>
            </a:extLst>
          </p:cNvPr>
          <p:cNvSpPr>
            <a:spLocks noGrp="1"/>
          </p:cNvSpPr>
          <p:nvPr>
            <p:ph type="body" sz="quarter" idx="13" hasCustomPrompt="1"/>
          </p:nvPr>
        </p:nvSpPr>
        <p:spPr>
          <a:xfrm>
            <a:off x="1622421" y="3946349"/>
            <a:ext cx="3740400" cy="2246400"/>
          </a:xfrm>
          <a:prstGeom prst="foldedCorner">
            <a:avLst/>
          </a:prstGeom>
          <a:solidFill>
            <a:srgbClr val="FFFF66"/>
          </a:solidFill>
          <a:ln>
            <a:solidFill>
              <a:srgbClr val="FFFF66"/>
            </a:solidFill>
          </a:ln>
          <a:effectLst>
            <a:outerShdw blurRad="50800" dist="38100" dir="2700000" algn="tl" rotWithShape="0">
              <a:prstClr val="black">
                <a:alpha val="40000"/>
              </a:prstClr>
            </a:outerShdw>
          </a:effectLst>
        </p:spPr>
        <p:txBody>
          <a:bodyPr lIns="72000" tIns="72000" rIns="72000" bIns="72000" anchor="ctr"/>
          <a:lstStyle>
            <a:lvl1pPr algn="ctr">
              <a:lnSpc>
                <a:spcPct val="100000"/>
              </a:lnSpc>
              <a:spcAft>
                <a:spcPts val="600"/>
              </a:spcAft>
              <a:defRPr sz="2400" b="1" i="1">
                <a:solidFill>
                  <a:schemeClr val="tx1"/>
                </a:solidFill>
                <a:latin typeface="Segoe Print" panose="02000600000000000000" pitchFamily="2" charset="0"/>
              </a:defRPr>
            </a:lvl1pPr>
          </a:lstStyle>
          <a:p>
            <a:pPr lvl="0"/>
            <a:r>
              <a:rPr lang="en-US" dirty="0"/>
              <a:t>Text</a:t>
            </a:r>
          </a:p>
        </p:txBody>
      </p:sp>
      <p:sp>
        <p:nvSpPr>
          <p:cNvPr id="5" name="Text Placeholder 4">
            <a:extLst>
              <a:ext uri="{FF2B5EF4-FFF2-40B4-BE49-F238E27FC236}">
                <a16:creationId xmlns:a16="http://schemas.microsoft.com/office/drawing/2014/main" id="{24E666D5-6769-4D25-897F-1D929BFB49E5}"/>
              </a:ext>
            </a:extLst>
          </p:cNvPr>
          <p:cNvSpPr>
            <a:spLocks noGrp="1"/>
          </p:cNvSpPr>
          <p:nvPr>
            <p:ph type="body" sz="quarter" idx="14" hasCustomPrompt="1"/>
          </p:nvPr>
        </p:nvSpPr>
        <p:spPr>
          <a:xfrm rot="1006430">
            <a:off x="7778762" y="1408675"/>
            <a:ext cx="3740400" cy="2246400"/>
          </a:xfrm>
          <a:prstGeom prst="foldedCorner">
            <a:avLst/>
          </a:prstGeom>
          <a:solidFill>
            <a:srgbClr val="FFFF66"/>
          </a:solidFill>
          <a:ln>
            <a:solidFill>
              <a:srgbClr val="FFFF66"/>
            </a:solidFill>
          </a:ln>
          <a:effectLst>
            <a:outerShdw blurRad="50800" dist="38100" dir="2700000" algn="tl" rotWithShape="0">
              <a:prstClr val="black">
                <a:alpha val="40000"/>
              </a:prstClr>
            </a:outerShdw>
          </a:effectLst>
        </p:spPr>
        <p:txBody>
          <a:bodyPr lIns="72000" tIns="72000" rIns="72000" bIns="72000" anchor="ctr"/>
          <a:lstStyle>
            <a:lvl1pPr algn="ctr">
              <a:lnSpc>
                <a:spcPct val="100000"/>
              </a:lnSpc>
              <a:spcAft>
                <a:spcPts val="600"/>
              </a:spcAft>
              <a:defRPr sz="2400" b="1" i="1">
                <a:solidFill>
                  <a:schemeClr val="tx1"/>
                </a:solidFill>
                <a:latin typeface="Segoe Print" panose="02000600000000000000" pitchFamily="2" charset="0"/>
              </a:defRPr>
            </a:lvl1pPr>
          </a:lstStyle>
          <a:p>
            <a:pPr lvl="0"/>
            <a:r>
              <a:rPr lang="en-US" dirty="0"/>
              <a:t>Text</a:t>
            </a:r>
          </a:p>
        </p:txBody>
      </p:sp>
      <p:sp>
        <p:nvSpPr>
          <p:cNvPr id="3" name="Text Placeholder 4">
            <a:extLst>
              <a:ext uri="{FF2B5EF4-FFF2-40B4-BE49-F238E27FC236}">
                <a16:creationId xmlns:a16="http://schemas.microsoft.com/office/drawing/2014/main" id="{BA9D6739-E5B2-43AA-9741-A3156C6F3E83}"/>
              </a:ext>
            </a:extLst>
          </p:cNvPr>
          <p:cNvSpPr>
            <a:spLocks noGrp="1"/>
          </p:cNvSpPr>
          <p:nvPr>
            <p:ph type="body" sz="quarter" idx="12" hasCustomPrompt="1"/>
          </p:nvPr>
        </p:nvSpPr>
        <p:spPr>
          <a:xfrm rot="20681944">
            <a:off x="1392314" y="1788450"/>
            <a:ext cx="3740400" cy="2246400"/>
          </a:xfrm>
          <a:prstGeom prst="foldedCorner">
            <a:avLst/>
          </a:prstGeom>
          <a:solidFill>
            <a:srgbClr val="FFFF66"/>
          </a:solidFill>
          <a:ln>
            <a:solidFill>
              <a:srgbClr val="FFFF66"/>
            </a:solidFill>
          </a:ln>
          <a:effectLst>
            <a:outerShdw blurRad="50800" dist="38100" dir="2700000" algn="tl" rotWithShape="0">
              <a:prstClr val="black">
                <a:alpha val="40000"/>
              </a:prstClr>
            </a:outerShdw>
          </a:effectLst>
        </p:spPr>
        <p:txBody>
          <a:bodyPr lIns="72000" tIns="72000" rIns="72000" bIns="72000" anchor="ctr"/>
          <a:lstStyle>
            <a:lvl1pPr algn="ctr">
              <a:lnSpc>
                <a:spcPct val="100000"/>
              </a:lnSpc>
              <a:spcAft>
                <a:spcPts val="600"/>
              </a:spcAft>
              <a:defRPr sz="2400" b="1" i="1">
                <a:solidFill>
                  <a:schemeClr val="tx1"/>
                </a:solidFill>
                <a:latin typeface="Segoe Print" panose="02000600000000000000" pitchFamily="2" charset="0"/>
              </a:defRPr>
            </a:lvl1pPr>
          </a:lstStyle>
          <a:p>
            <a:pPr lvl="0"/>
            <a:r>
              <a:rPr lang="en-US" dirty="0"/>
              <a:t>Text</a:t>
            </a:r>
          </a:p>
        </p:txBody>
      </p:sp>
      <p:sp>
        <p:nvSpPr>
          <p:cNvPr id="6" name="Text Placeholder 4">
            <a:extLst>
              <a:ext uri="{FF2B5EF4-FFF2-40B4-BE49-F238E27FC236}">
                <a16:creationId xmlns:a16="http://schemas.microsoft.com/office/drawing/2014/main" id="{AB501502-02C5-4F77-AB23-055C8ECF539C}"/>
              </a:ext>
            </a:extLst>
          </p:cNvPr>
          <p:cNvSpPr>
            <a:spLocks noGrp="1"/>
          </p:cNvSpPr>
          <p:nvPr>
            <p:ph type="body" sz="quarter" idx="15" hasCustomPrompt="1"/>
          </p:nvPr>
        </p:nvSpPr>
        <p:spPr>
          <a:xfrm>
            <a:off x="6086609" y="3246978"/>
            <a:ext cx="3740400" cy="2246400"/>
          </a:xfrm>
          <a:prstGeom prst="foldedCorner">
            <a:avLst/>
          </a:prstGeom>
          <a:solidFill>
            <a:srgbClr val="FFFF66"/>
          </a:solidFill>
          <a:ln>
            <a:solidFill>
              <a:srgbClr val="FFFF66"/>
            </a:solidFill>
          </a:ln>
          <a:effectLst>
            <a:outerShdw blurRad="50800" dist="38100" dir="2700000" algn="tl" rotWithShape="0">
              <a:prstClr val="black">
                <a:alpha val="40000"/>
              </a:prstClr>
            </a:outerShdw>
          </a:effectLst>
        </p:spPr>
        <p:txBody>
          <a:bodyPr lIns="72000" tIns="72000" rIns="72000" bIns="72000" anchor="ctr"/>
          <a:lstStyle>
            <a:lvl1pPr algn="ctr">
              <a:lnSpc>
                <a:spcPct val="100000"/>
              </a:lnSpc>
              <a:spcAft>
                <a:spcPts val="600"/>
              </a:spcAft>
              <a:defRPr sz="2400" b="1" i="1">
                <a:solidFill>
                  <a:schemeClr val="tx1"/>
                </a:solidFill>
                <a:latin typeface="Segoe Print" panose="02000600000000000000" pitchFamily="2" charset="0"/>
              </a:defRPr>
            </a:lvl1pPr>
          </a:lstStyle>
          <a:p>
            <a:pPr lvl="0"/>
            <a:r>
              <a:rPr lang="en-US" dirty="0"/>
              <a:t>Text</a:t>
            </a:r>
          </a:p>
        </p:txBody>
      </p:sp>
    </p:spTree>
    <p:extLst>
      <p:ext uri="{BB962C8B-B14F-4D97-AF65-F5344CB8AC3E}">
        <p14:creationId xmlns:p14="http://schemas.microsoft.com/office/powerpoint/2010/main" val="76176332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inal slide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E1B168B2-D22D-4C81-BE7E-E8B22A36BF4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Tree>
    <p:extLst>
      <p:ext uri="{BB962C8B-B14F-4D97-AF65-F5344CB8AC3E}">
        <p14:creationId xmlns:p14="http://schemas.microsoft.com/office/powerpoint/2010/main" val="15234796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u x1">
    <p:spTree>
      <p:nvGrpSpPr>
        <p:cNvPr id="1" name=""/>
        <p:cNvGrpSpPr/>
        <p:nvPr/>
      </p:nvGrpSpPr>
      <p:grpSpPr>
        <a:xfrm>
          <a:off x="0" y="0"/>
          <a:ext cx="0" cy="0"/>
          <a:chOff x="0" y="0"/>
          <a:chExt cx="0" cy="0"/>
        </a:xfrm>
      </p:grpSpPr>
      <p:sp>
        <p:nvSpPr>
          <p:cNvPr id="12" name="Titre 11"/>
          <p:cNvSpPr>
            <a:spLocks noGrp="1"/>
          </p:cNvSpPr>
          <p:nvPr>
            <p:ph type="title" hasCustomPrompt="1"/>
          </p:nvPr>
        </p:nvSpPr>
        <p:spPr>
          <a:xfrm>
            <a:off x="670985" y="388573"/>
            <a:ext cx="10850032" cy="659796"/>
          </a:xfrm>
          <a:prstGeom prst="rect">
            <a:avLst/>
          </a:prstGeom>
          <a:ln>
            <a:noFill/>
          </a:ln>
        </p:spPr>
        <p:txBody>
          <a:bodyPr vert="horz" lIns="0" tIns="41148" rIns="0" bIns="41148" rtlCol="0" anchor="ctr">
            <a:noAutofit/>
          </a:bodyPr>
          <a:lstStyle>
            <a:lvl1pPr>
              <a:defRPr lang="fr-FR" sz="3733" dirty="0"/>
            </a:lvl1pPr>
          </a:lstStyle>
          <a:p>
            <a:pPr marL="0" lvl="0"/>
            <a:r>
              <a:rPr lang="fr-FR"/>
              <a:t>Titre de diapositive « Contenu x1 » (Arial 28pt)</a:t>
            </a:r>
          </a:p>
        </p:txBody>
      </p:sp>
      <p:sp>
        <p:nvSpPr>
          <p:cNvPr id="6" name="Espace réservé du contenu 5"/>
          <p:cNvSpPr>
            <a:spLocks noGrp="1"/>
          </p:cNvSpPr>
          <p:nvPr>
            <p:ph sz="quarter" idx="13" hasCustomPrompt="1"/>
          </p:nvPr>
        </p:nvSpPr>
        <p:spPr>
          <a:xfrm>
            <a:off x="670985" y="1320483"/>
            <a:ext cx="10850032" cy="4690111"/>
          </a:xfrm>
        </p:spPr>
        <p:txBody>
          <a:bodyPr/>
          <a:lstStyle>
            <a:lvl1pPr>
              <a:defRPr/>
            </a:lvl1pPr>
            <a:lvl5pPr marL="2194505" indent="0">
              <a:buNone/>
              <a:defRPr/>
            </a:lvl5pPr>
          </a:lstStyle>
          <a:p>
            <a:pPr lvl="0"/>
            <a:r>
              <a:rPr lang="fr-FR"/>
              <a:t>Contenu</a:t>
            </a:r>
          </a:p>
        </p:txBody>
      </p:sp>
      <p:sp>
        <p:nvSpPr>
          <p:cNvPr id="2" name="Espace réservé de la date 1"/>
          <p:cNvSpPr>
            <a:spLocks noGrp="1"/>
          </p:cNvSpPr>
          <p:nvPr>
            <p:ph type="dt" sz="half" idx="14"/>
          </p:nvPr>
        </p:nvSpPr>
        <p:spPr/>
        <p:txBody>
          <a:bodyPr/>
          <a:lstStyle/>
          <a:p>
            <a:r>
              <a:rPr lang="fr-FR" dirty="0"/>
              <a:t>26/06/203</a:t>
            </a:r>
          </a:p>
        </p:txBody>
      </p:sp>
      <p:sp>
        <p:nvSpPr>
          <p:cNvPr id="3" name="Espace réservé du pied de page 2"/>
          <p:cNvSpPr>
            <a:spLocks noGrp="1"/>
          </p:cNvSpPr>
          <p:nvPr>
            <p:ph type="ftr" sz="quarter" idx="15"/>
          </p:nvPr>
        </p:nvSpPr>
        <p:spPr>
          <a:xfrm>
            <a:off x="4935751" y="6362702"/>
            <a:ext cx="4905744" cy="358137"/>
          </a:xfrm>
          <a:prstGeom prst="rect">
            <a:avLst/>
          </a:prstGeom>
        </p:spPr>
        <p:txBody>
          <a:bodyPr/>
          <a:lstStyle/>
          <a:p>
            <a:endParaRPr lang="fr-FR"/>
          </a:p>
        </p:txBody>
      </p:sp>
      <p:sp>
        <p:nvSpPr>
          <p:cNvPr id="4" name="Espace réservé du numéro de diapositive 3"/>
          <p:cNvSpPr>
            <a:spLocks noGrp="1"/>
          </p:cNvSpPr>
          <p:nvPr>
            <p:ph type="sldNum" sz="quarter" idx="16"/>
          </p:nvPr>
        </p:nvSpPr>
        <p:spPr/>
        <p:txBody>
          <a:bodyPr/>
          <a:lstStyle/>
          <a:p>
            <a:endParaRPr lang="fr-FR" dirty="0"/>
          </a:p>
        </p:txBody>
      </p:sp>
    </p:spTree>
    <p:extLst>
      <p:ext uri="{BB962C8B-B14F-4D97-AF65-F5344CB8AC3E}">
        <p14:creationId xmlns:p14="http://schemas.microsoft.com/office/powerpoint/2010/main" val="1147589610"/>
      </p:ext>
    </p:extLst>
  </p:cSld>
  <p:clrMapOvr>
    <a:masterClrMapping/>
  </p:clrMapOvr>
  <p:extLst>
    <p:ext uri="{DCECCB84-F9BA-43D5-87BE-67443E8EF086}">
      <p15:sldGuideLst xmlns:p15="http://schemas.microsoft.com/office/powerpoint/2012/main">
        <p15:guide id="1" orient="horz" pos="2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iapositive vierg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fr-FR" dirty="0"/>
              <a:t>26/06/2023</a:t>
            </a:r>
          </a:p>
        </p:txBody>
      </p:sp>
      <p:sp>
        <p:nvSpPr>
          <p:cNvPr id="6" name="Espace réservé du pied de page 5"/>
          <p:cNvSpPr>
            <a:spLocks noGrp="1"/>
          </p:cNvSpPr>
          <p:nvPr>
            <p:ph type="ftr" sz="quarter" idx="11"/>
          </p:nvPr>
        </p:nvSpPr>
        <p:spPr>
          <a:xfrm>
            <a:off x="4935751" y="6362702"/>
            <a:ext cx="4905744" cy="358137"/>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1438607439"/>
      </p:ext>
    </p:extLst>
  </p:cSld>
  <p:clrMapOvr>
    <a:masterClrMapping/>
  </p:clrMapOvr>
  <p:extLst>
    <p:ext uri="{DCECCB84-F9BA-43D5-87BE-67443E8EF086}">
      <p15:sldGuideLst xmlns:p15="http://schemas.microsoft.com/office/powerpoint/2012/main">
        <p15:guide id="1" orient="horz" pos="2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sp>
        <p:nvSpPr>
          <p:cNvPr id="31" name="Espace réservé du contenu 5"/>
          <p:cNvSpPr>
            <a:spLocks noGrp="1"/>
          </p:cNvSpPr>
          <p:nvPr>
            <p:ph sz="quarter" idx="13" hasCustomPrompt="1"/>
          </p:nvPr>
        </p:nvSpPr>
        <p:spPr>
          <a:xfrm>
            <a:off x="670985" y="1320483"/>
            <a:ext cx="10825692" cy="4690111"/>
          </a:xfrm>
        </p:spPr>
        <p:txBody>
          <a:bodyPr/>
          <a:lstStyle>
            <a:lvl1pPr>
              <a:defRPr/>
            </a:lvl1pPr>
          </a:lstStyle>
          <a:p>
            <a:pPr lvl="0"/>
            <a:r>
              <a:rPr lang="fr-FR"/>
              <a:t>Contenu</a:t>
            </a:r>
          </a:p>
        </p:txBody>
      </p:sp>
      <p:sp>
        <p:nvSpPr>
          <p:cNvPr id="4" name="Espace réservé du titre 10"/>
          <p:cNvSpPr>
            <a:spLocks noGrp="1"/>
          </p:cNvSpPr>
          <p:nvPr>
            <p:ph type="title"/>
          </p:nvPr>
        </p:nvSpPr>
        <p:spPr>
          <a:xfrm>
            <a:off x="670985" y="394289"/>
            <a:ext cx="10850033" cy="659796"/>
          </a:xfrm>
          <a:prstGeom prst="rect">
            <a:avLst/>
          </a:prstGeom>
          <a:ln>
            <a:noFill/>
          </a:ln>
        </p:spPr>
        <p:txBody>
          <a:bodyPr vert="horz" lIns="0" tIns="41148" rIns="0" bIns="41148" rtlCol="0" anchor="ctr">
            <a:noAutofit/>
          </a:bodyPr>
          <a:lstStyle>
            <a:lvl1pPr>
              <a:defRPr sz="2667"/>
            </a:lvl1pPr>
          </a:lstStyle>
          <a:p>
            <a:pPr marL="0" lvl="0"/>
            <a:r>
              <a:rPr lang="fr-FR" sz="3733" dirty="0"/>
              <a:t>Cliquez pour modifier le titre</a:t>
            </a:r>
          </a:p>
        </p:txBody>
      </p:sp>
    </p:spTree>
    <p:extLst>
      <p:ext uri="{BB962C8B-B14F-4D97-AF65-F5344CB8AC3E}">
        <p14:creationId xmlns:p14="http://schemas.microsoft.com/office/powerpoint/2010/main" val="4235107309"/>
      </p:ext>
    </p:extLst>
  </p:cSld>
  <p:clrMapOvr>
    <a:masterClrMapping/>
  </p:clrMapOvr>
  <p:hf sldNum="0" hdr="0" ftr="0" dt="0"/>
  <p:extLst>
    <p:ext uri="{DCECCB84-F9BA-43D5-87BE-67443E8EF086}">
      <p15:sldGuideLst xmlns:p15="http://schemas.microsoft.com/office/powerpoint/2012/main">
        <p15:guide id="1" orient="horz" pos="485">
          <p15:clr>
            <a:srgbClr val="FBAE40"/>
          </p15:clr>
        </p15:guide>
        <p15:guide id="2" orient="horz" pos="68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n red divide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Arial" panose="020B0604020202020204" pitchFamily="34" charset="0"/>
                <a:cs typeface="Arial" panose="020B0604020202020204" pitchFamily="34" charset="0"/>
              </a:defRPr>
            </a:lvl1pPr>
            <a:lvl2pPr marL="0" indent="0">
              <a:lnSpc>
                <a:spcPct val="100000"/>
              </a:lnSpc>
              <a:spcBef>
                <a:spcPts val="2400"/>
              </a:spcBef>
              <a:spcAft>
                <a:spcPts val="600"/>
              </a:spcAft>
              <a:buNone/>
              <a:defRPr sz="2400" b="1" i="0">
                <a:solidFill>
                  <a:schemeClr val="bg1"/>
                </a:solidFill>
                <a:latin typeface="Arial" panose="020B0604020202020204" pitchFamily="34" charset="0"/>
                <a:cs typeface="Arial" panose="020B0604020202020204" pitchFamily="34" charset="0"/>
              </a:defRPr>
            </a:lvl2pPr>
          </a:lstStyle>
          <a:p>
            <a:pPr lvl="0"/>
            <a:r>
              <a:rPr lang="en-US" dirty="0"/>
              <a:t>Title</a:t>
            </a:r>
          </a:p>
          <a:p>
            <a:pPr lvl="1"/>
            <a:r>
              <a:rPr lang="en-US" dirty="0"/>
              <a:t>Sub-heading</a:t>
            </a:r>
          </a:p>
        </p:txBody>
      </p:sp>
      <p:sp>
        <p:nvSpPr>
          <p:cNvPr id="3" name="Rectangle 2">
            <a:extLst>
              <a:ext uri="{FF2B5EF4-FFF2-40B4-BE49-F238E27FC236}">
                <a16:creationId xmlns:a16="http://schemas.microsoft.com/office/drawing/2014/main" id="{8A8C28A2-02D3-BE4F-07CB-94987A6071A8}"/>
              </a:ext>
            </a:extLst>
          </p:cNvPr>
          <p:cNvSpPr/>
          <p:nvPr userDrawn="1"/>
        </p:nvSpPr>
        <p:spPr>
          <a:xfrm>
            <a:off x="10017457" y="0"/>
            <a:ext cx="2174543" cy="1692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4" name="Rectangle 3">
            <a:extLst>
              <a:ext uri="{FF2B5EF4-FFF2-40B4-BE49-F238E27FC236}">
                <a16:creationId xmlns:a16="http://schemas.microsoft.com/office/drawing/2014/main" id="{BE6E5AAF-9934-C024-9A81-B437CF5A1D43}"/>
              </a:ext>
            </a:extLst>
          </p:cNvPr>
          <p:cNvSpPr/>
          <p:nvPr userDrawn="1"/>
        </p:nvSpPr>
        <p:spPr>
          <a:xfrm>
            <a:off x="0" y="6428096"/>
            <a:ext cx="12192000" cy="45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pic>
        <p:nvPicPr>
          <p:cNvPr id="10" name="Picture 9" descr="A black and white logo&#10;&#10;Description automatically generated">
            <a:extLst>
              <a:ext uri="{FF2B5EF4-FFF2-40B4-BE49-F238E27FC236}">
                <a16:creationId xmlns:a16="http://schemas.microsoft.com/office/drawing/2014/main" id="{F8E3599D-F941-B661-22EC-5D905A4A11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013" y="93764"/>
            <a:ext cx="2781342" cy="1796583"/>
          </a:xfrm>
          <a:prstGeom prst="rect">
            <a:avLst/>
          </a:prstGeom>
        </p:spPr>
      </p:pic>
    </p:spTree>
    <p:extLst>
      <p:ext uri="{BB962C8B-B14F-4D97-AF65-F5344CB8AC3E}">
        <p14:creationId xmlns:p14="http://schemas.microsoft.com/office/powerpoint/2010/main" val="41513531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n Blue divider">
    <p:bg>
      <p:bgPr>
        <a:solidFill>
          <a:srgbClr val="005396"/>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Arial" panose="020B0604020202020204" pitchFamily="34" charset="0"/>
                <a:cs typeface="Arial" panose="020B0604020202020204" pitchFamily="34" charset="0"/>
              </a:defRPr>
            </a:lvl1pPr>
            <a:lvl2pPr marL="0" indent="0">
              <a:lnSpc>
                <a:spcPct val="100000"/>
              </a:lnSpc>
              <a:spcBef>
                <a:spcPts val="2400"/>
              </a:spcBef>
              <a:spcAft>
                <a:spcPts val="600"/>
              </a:spcAft>
              <a:buNone/>
              <a:defRPr lang="en-US" sz="2400" b="1" i="0" kern="1200" dirty="0">
                <a:solidFill>
                  <a:schemeClr val="bg1"/>
                </a:solidFill>
                <a:latin typeface="Arial" panose="020B0604020202020204" pitchFamily="34" charset="0"/>
                <a:ea typeface="+mn-ea"/>
                <a:cs typeface="Arial" panose="020B0604020202020204" pitchFamily="34" charset="0"/>
              </a:defRPr>
            </a:lvl2pPr>
          </a:lstStyle>
          <a:p>
            <a:pPr lvl="0"/>
            <a:r>
              <a:rPr lang="en-US" dirty="0"/>
              <a:t>Title</a:t>
            </a:r>
          </a:p>
          <a:p>
            <a:pPr lvl="1"/>
            <a:r>
              <a:rPr lang="en-US" dirty="0"/>
              <a:t>Sub-heading</a:t>
            </a:r>
          </a:p>
        </p:txBody>
      </p:sp>
      <p:sp>
        <p:nvSpPr>
          <p:cNvPr id="3" name="Rectangle 2">
            <a:extLst>
              <a:ext uri="{FF2B5EF4-FFF2-40B4-BE49-F238E27FC236}">
                <a16:creationId xmlns:a16="http://schemas.microsoft.com/office/drawing/2014/main" id="{152AA6F2-C51B-A8B0-CCF0-766635176ED7}"/>
              </a:ext>
            </a:extLst>
          </p:cNvPr>
          <p:cNvSpPr/>
          <p:nvPr userDrawn="1"/>
        </p:nvSpPr>
        <p:spPr>
          <a:xfrm>
            <a:off x="10035724" y="0"/>
            <a:ext cx="2156276" cy="1678674"/>
          </a:xfrm>
          <a:prstGeom prst="rect">
            <a:avLst/>
          </a:prstGeom>
          <a:solidFill>
            <a:srgbClr val="00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4" name="Rectangle 3">
            <a:extLst>
              <a:ext uri="{FF2B5EF4-FFF2-40B4-BE49-F238E27FC236}">
                <a16:creationId xmlns:a16="http://schemas.microsoft.com/office/drawing/2014/main" id="{5D0B5449-8269-E199-CA81-A9B7983154DB}"/>
              </a:ext>
            </a:extLst>
          </p:cNvPr>
          <p:cNvSpPr/>
          <p:nvPr userDrawn="1"/>
        </p:nvSpPr>
        <p:spPr>
          <a:xfrm>
            <a:off x="0" y="6469038"/>
            <a:ext cx="12192000" cy="416257"/>
          </a:xfrm>
          <a:prstGeom prst="rect">
            <a:avLst/>
          </a:prstGeom>
          <a:solidFill>
            <a:srgbClr val="00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pic>
        <p:nvPicPr>
          <p:cNvPr id="8" name="Picture 7" descr="A black and white logo&#10;&#10;Description automatically generated">
            <a:extLst>
              <a:ext uri="{FF2B5EF4-FFF2-40B4-BE49-F238E27FC236}">
                <a16:creationId xmlns:a16="http://schemas.microsoft.com/office/drawing/2014/main" id="{F828DBA1-5BCE-E719-137C-175135E97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013" y="93764"/>
            <a:ext cx="2781342" cy="1796583"/>
          </a:xfrm>
          <a:prstGeom prst="rect">
            <a:avLst/>
          </a:prstGeom>
        </p:spPr>
      </p:pic>
    </p:spTree>
    <p:extLst>
      <p:ext uri="{BB962C8B-B14F-4D97-AF65-F5344CB8AC3E}">
        <p14:creationId xmlns:p14="http://schemas.microsoft.com/office/powerpoint/2010/main" val="41713551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on yellow divider">
    <p:bg>
      <p:bgPr>
        <a:solidFill>
          <a:schemeClr val="accent3"/>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Arial" panose="020B0604020202020204" pitchFamily="34" charset="0"/>
                <a:cs typeface="Arial" panose="020B0604020202020204" pitchFamily="34" charset="0"/>
              </a:defRPr>
            </a:lvl1pPr>
            <a:lvl2pPr marL="0" indent="0">
              <a:lnSpc>
                <a:spcPct val="100000"/>
              </a:lnSpc>
              <a:spcBef>
                <a:spcPts val="2400"/>
              </a:spcBef>
              <a:spcAft>
                <a:spcPts val="600"/>
              </a:spcAft>
              <a:buNone/>
              <a:defRPr lang="en-US" sz="2400" b="1" i="0" kern="1200" dirty="0">
                <a:solidFill>
                  <a:schemeClr val="bg1"/>
                </a:solidFill>
                <a:latin typeface="Arial" panose="020B0604020202020204" pitchFamily="34" charset="0"/>
                <a:ea typeface="+mn-ea"/>
                <a:cs typeface="Arial" panose="020B0604020202020204" pitchFamily="34" charset="0"/>
              </a:defRPr>
            </a:lvl2pPr>
          </a:lstStyle>
          <a:p>
            <a:pPr lvl="0"/>
            <a:r>
              <a:rPr lang="en-US" dirty="0"/>
              <a:t>Title</a:t>
            </a:r>
          </a:p>
          <a:p>
            <a:pPr lvl="1"/>
            <a:r>
              <a:rPr lang="en-US" dirty="0"/>
              <a:t>Sub-heading</a:t>
            </a:r>
          </a:p>
        </p:txBody>
      </p:sp>
      <p:sp>
        <p:nvSpPr>
          <p:cNvPr id="3" name="Rectangle 2">
            <a:extLst>
              <a:ext uri="{FF2B5EF4-FFF2-40B4-BE49-F238E27FC236}">
                <a16:creationId xmlns:a16="http://schemas.microsoft.com/office/drawing/2014/main" id="{49C62039-9B4D-7D87-CC48-6A9903FA4E78}"/>
              </a:ext>
            </a:extLst>
          </p:cNvPr>
          <p:cNvSpPr/>
          <p:nvPr userDrawn="1"/>
        </p:nvSpPr>
        <p:spPr>
          <a:xfrm>
            <a:off x="9730854" y="0"/>
            <a:ext cx="2461146" cy="167867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GB" sz="1600" dirty="0" err="1"/>
          </a:p>
        </p:txBody>
      </p:sp>
      <p:sp>
        <p:nvSpPr>
          <p:cNvPr id="4" name="Rectangle 3">
            <a:extLst>
              <a:ext uri="{FF2B5EF4-FFF2-40B4-BE49-F238E27FC236}">
                <a16:creationId xmlns:a16="http://schemas.microsoft.com/office/drawing/2014/main" id="{ABCA5F48-8F8C-D39A-140F-64EE74EA8445}"/>
              </a:ext>
            </a:extLst>
          </p:cNvPr>
          <p:cNvSpPr/>
          <p:nvPr userDrawn="1"/>
        </p:nvSpPr>
        <p:spPr>
          <a:xfrm>
            <a:off x="0" y="6509982"/>
            <a:ext cx="12192000" cy="37531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lstStyle/>
          <a:p>
            <a:pPr algn="l"/>
            <a:endParaRPr lang="en-GB" sz="1600" dirty="0" err="1"/>
          </a:p>
        </p:txBody>
      </p:sp>
      <p:pic>
        <p:nvPicPr>
          <p:cNvPr id="8" name="Picture 7" descr="A black and white logo&#10;&#10;Description automatically generated">
            <a:extLst>
              <a:ext uri="{FF2B5EF4-FFF2-40B4-BE49-F238E27FC236}">
                <a16:creationId xmlns:a16="http://schemas.microsoft.com/office/drawing/2014/main" id="{D79B66A8-CC2E-E449-9EAA-E719A0F19B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013" y="93764"/>
            <a:ext cx="2781342" cy="1796583"/>
          </a:xfrm>
          <a:prstGeom prst="rect">
            <a:avLst/>
          </a:prstGeom>
        </p:spPr>
      </p:pic>
    </p:spTree>
    <p:extLst>
      <p:ext uri="{BB962C8B-B14F-4D97-AF65-F5344CB8AC3E}">
        <p14:creationId xmlns:p14="http://schemas.microsoft.com/office/powerpoint/2010/main" val="28514446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on grey divider">
    <p:bg>
      <p:bgPr>
        <a:solidFill>
          <a:schemeClr val="tx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Arial" panose="020B0604020202020204" pitchFamily="34" charset="0"/>
                <a:cs typeface="Arial" panose="020B0604020202020204" pitchFamily="34" charset="0"/>
              </a:defRPr>
            </a:lvl1pPr>
            <a:lvl2pPr marL="0" indent="0">
              <a:lnSpc>
                <a:spcPct val="100000"/>
              </a:lnSpc>
              <a:spcBef>
                <a:spcPts val="2400"/>
              </a:spcBef>
              <a:spcAft>
                <a:spcPts val="600"/>
              </a:spcAft>
              <a:buNone/>
              <a:defRPr lang="en-US" sz="2400" b="1" i="0" kern="1200" dirty="0">
                <a:solidFill>
                  <a:schemeClr val="bg1"/>
                </a:solidFill>
                <a:latin typeface="Arial" panose="020B0604020202020204" pitchFamily="34" charset="0"/>
                <a:ea typeface="+mn-ea"/>
                <a:cs typeface="Arial" panose="020B0604020202020204" pitchFamily="34" charset="0"/>
              </a:defRPr>
            </a:lvl2pPr>
          </a:lstStyle>
          <a:p>
            <a:pPr lvl="0"/>
            <a:r>
              <a:rPr lang="en-US" dirty="0"/>
              <a:t>Title</a:t>
            </a:r>
          </a:p>
          <a:p>
            <a:pPr lvl="1"/>
            <a:r>
              <a:rPr lang="en-US" dirty="0"/>
              <a:t>Sub-heading</a:t>
            </a:r>
          </a:p>
        </p:txBody>
      </p:sp>
      <p:sp>
        <p:nvSpPr>
          <p:cNvPr id="3" name="Rectangle 2">
            <a:extLst>
              <a:ext uri="{FF2B5EF4-FFF2-40B4-BE49-F238E27FC236}">
                <a16:creationId xmlns:a16="http://schemas.microsoft.com/office/drawing/2014/main" id="{F02F71F9-5D7B-1F29-AB68-D96B0CD1D534}"/>
              </a:ext>
            </a:extLst>
          </p:cNvPr>
          <p:cNvSpPr/>
          <p:nvPr userDrawn="1"/>
        </p:nvSpPr>
        <p:spPr>
          <a:xfrm>
            <a:off x="9339618" y="0"/>
            <a:ext cx="2852382" cy="1811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5" name="Rectangle 4">
            <a:extLst>
              <a:ext uri="{FF2B5EF4-FFF2-40B4-BE49-F238E27FC236}">
                <a16:creationId xmlns:a16="http://schemas.microsoft.com/office/drawing/2014/main" id="{A5717E63-7217-2A86-2F03-2B4014BAB170}"/>
              </a:ext>
            </a:extLst>
          </p:cNvPr>
          <p:cNvSpPr/>
          <p:nvPr userDrawn="1"/>
        </p:nvSpPr>
        <p:spPr>
          <a:xfrm>
            <a:off x="0" y="6182437"/>
            <a:ext cx="12192000" cy="7028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pic>
        <p:nvPicPr>
          <p:cNvPr id="6" name="Picture 5" descr="A black and white logo&#10;&#10;Description automatically generated">
            <a:extLst>
              <a:ext uri="{FF2B5EF4-FFF2-40B4-BE49-F238E27FC236}">
                <a16:creationId xmlns:a16="http://schemas.microsoft.com/office/drawing/2014/main" id="{BF399045-06CF-FF9D-249A-E38EF533D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013" y="93764"/>
            <a:ext cx="2781342" cy="1796583"/>
          </a:xfrm>
          <a:prstGeom prst="rect">
            <a:avLst/>
          </a:prstGeom>
        </p:spPr>
      </p:pic>
    </p:spTree>
    <p:extLst>
      <p:ext uri="{BB962C8B-B14F-4D97-AF65-F5344CB8AC3E}">
        <p14:creationId xmlns:p14="http://schemas.microsoft.com/office/powerpoint/2010/main" val="30398781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ext on grey divider">
    <p:bg>
      <p:bgPr>
        <a:solidFill>
          <a:schemeClr val="accent5"/>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Arial" panose="020B0604020202020204" pitchFamily="34" charset="0"/>
                <a:cs typeface="Arial" panose="020B0604020202020204" pitchFamily="34" charset="0"/>
              </a:defRPr>
            </a:lvl1pPr>
            <a:lvl2pPr marL="0" indent="0">
              <a:lnSpc>
                <a:spcPct val="100000"/>
              </a:lnSpc>
              <a:spcBef>
                <a:spcPts val="2400"/>
              </a:spcBef>
              <a:spcAft>
                <a:spcPts val="600"/>
              </a:spcAft>
              <a:buNone/>
              <a:defRPr lang="en-US" sz="2400" b="1" i="0" kern="1200" dirty="0">
                <a:solidFill>
                  <a:schemeClr val="bg1"/>
                </a:solidFill>
                <a:latin typeface="Arial" panose="020B0604020202020204" pitchFamily="34" charset="0"/>
                <a:ea typeface="+mn-ea"/>
                <a:cs typeface="Arial" panose="020B0604020202020204" pitchFamily="34" charset="0"/>
              </a:defRPr>
            </a:lvl2pPr>
          </a:lstStyle>
          <a:p>
            <a:pPr lvl="0"/>
            <a:r>
              <a:rPr lang="en-US" dirty="0"/>
              <a:t>Title</a:t>
            </a:r>
          </a:p>
          <a:p>
            <a:pPr lvl="1"/>
            <a:r>
              <a:rPr lang="en-US" dirty="0"/>
              <a:t>Sub-heading</a:t>
            </a:r>
          </a:p>
        </p:txBody>
      </p:sp>
      <p:sp>
        <p:nvSpPr>
          <p:cNvPr id="3" name="Rectangle 2">
            <a:extLst>
              <a:ext uri="{FF2B5EF4-FFF2-40B4-BE49-F238E27FC236}">
                <a16:creationId xmlns:a16="http://schemas.microsoft.com/office/drawing/2014/main" id="{F02F71F9-5D7B-1F29-AB68-D96B0CD1D534}"/>
              </a:ext>
            </a:extLst>
          </p:cNvPr>
          <p:cNvSpPr/>
          <p:nvPr userDrawn="1"/>
        </p:nvSpPr>
        <p:spPr>
          <a:xfrm>
            <a:off x="9339618" y="0"/>
            <a:ext cx="2852382" cy="18117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5" name="Rectangle 4">
            <a:extLst>
              <a:ext uri="{FF2B5EF4-FFF2-40B4-BE49-F238E27FC236}">
                <a16:creationId xmlns:a16="http://schemas.microsoft.com/office/drawing/2014/main" id="{A5717E63-7217-2A86-2F03-2B4014BAB170}"/>
              </a:ext>
            </a:extLst>
          </p:cNvPr>
          <p:cNvSpPr/>
          <p:nvPr userDrawn="1"/>
        </p:nvSpPr>
        <p:spPr>
          <a:xfrm>
            <a:off x="0" y="6182437"/>
            <a:ext cx="12192000" cy="7028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pic>
        <p:nvPicPr>
          <p:cNvPr id="4" name="Picture 3" descr="A black and white logo&#10;&#10;Description automatically generated">
            <a:extLst>
              <a:ext uri="{FF2B5EF4-FFF2-40B4-BE49-F238E27FC236}">
                <a16:creationId xmlns:a16="http://schemas.microsoft.com/office/drawing/2014/main" id="{78C2BDEB-440E-7BA2-BB55-769CEE6024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013" y="93764"/>
            <a:ext cx="2781342" cy="1796583"/>
          </a:xfrm>
          <a:prstGeom prst="rect">
            <a:avLst/>
          </a:prstGeom>
        </p:spPr>
      </p:pic>
    </p:spTree>
    <p:extLst>
      <p:ext uri="{BB962C8B-B14F-4D97-AF65-F5344CB8AC3E}">
        <p14:creationId xmlns:p14="http://schemas.microsoft.com/office/powerpoint/2010/main" val="22873288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57200"/>
            <a:ext cx="11277600" cy="96847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664708"/>
            <a:ext cx="11277600" cy="473609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descr="A group of colored dots&#10;&#10;Description automatically generated">
            <a:extLst>
              <a:ext uri="{FF2B5EF4-FFF2-40B4-BE49-F238E27FC236}">
                <a16:creationId xmlns:a16="http://schemas.microsoft.com/office/drawing/2014/main" id="{2F89795A-CE7B-53C3-961D-D018AFC325CC}"/>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9854215" y="-1200"/>
            <a:ext cx="2337786" cy="1884185"/>
          </a:xfrm>
          <a:prstGeom prst="rect">
            <a:avLst/>
          </a:prstGeom>
        </p:spPr>
      </p:pic>
      <p:grpSp>
        <p:nvGrpSpPr>
          <p:cNvPr id="22" name="Group 21">
            <a:extLst>
              <a:ext uri="{FF2B5EF4-FFF2-40B4-BE49-F238E27FC236}">
                <a16:creationId xmlns:a16="http://schemas.microsoft.com/office/drawing/2014/main" id="{EEDFD820-A676-DE0D-BFAD-AA0AC36A3EAA}"/>
              </a:ext>
            </a:extLst>
          </p:cNvPr>
          <p:cNvGrpSpPr/>
          <p:nvPr userDrawn="1"/>
        </p:nvGrpSpPr>
        <p:grpSpPr>
          <a:xfrm>
            <a:off x="0" y="6653688"/>
            <a:ext cx="12192000" cy="222735"/>
            <a:chOff x="0" y="6647826"/>
            <a:chExt cx="12192000" cy="222735"/>
          </a:xfrm>
        </p:grpSpPr>
        <p:grpSp>
          <p:nvGrpSpPr>
            <p:cNvPr id="5" name="Group 4">
              <a:extLst>
                <a:ext uri="{FF2B5EF4-FFF2-40B4-BE49-F238E27FC236}">
                  <a16:creationId xmlns:a16="http://schemas.microsoft.com/office/drawing/2014/main" id="{CF53B64E-53D8-2ACA-6E7B-53F58244E37B}"/>
                </a:ext>
              </a:extLst>
            </p:cNvPr>
            <p:cNvGrpSpPr/>
            <p:nvPr userDrawn="1"/>
          </p:nvGrpSpPr>
          <p:grpSpPr>
            <a:xfrm>
              <a:off x="8085901" y="6647826"/>
              <a:ext cx="4106099" cy="220852"/>
              <a:chOff x="0" y="-28575"/>
              <a:chExt cx="1243859" cy="102830"/>
            </a:xfrm>
          </p:grpSpPr>
          <p:sp>
            <p:nvSpPr>
              <p:cNvPr id="18" name="Freeform 9">
                <a:extLst>
                  <a:ext uri="{FF2B5EF4-FFF2-40B4-BE49-F238E27FC236}">
                    <a16:creationId xmlns:a16="http://schemas.microsoft.com/office/drawing/2014/main" id="{640FF216-9C73-4D8F-5259-A6D571C61384}"/>
                  </a:ext>
                </a:extLst>
              </p:cNvPr>
              <p:cNvSpPr/>
              <p:nvPr userDrawn="1"/>
            </p:nvSpPr>
            <p:spPr>
              <a:xfrm>
                <a:off x="0" y="0"/>
                <a:ext cx="1243859" cy="74255"/>
              </a:xfrm>
              <a:custGeom>
                <a:avLst/>
                <a:gdLst/>
                <a:ahLst/>
                <a:cxnLst/>
                <a:rect l="l" t="t" r="r" b="b"/>
                <a:pathLst>
                  <a:path w="1243859" h="74255">
                    <a:moveTo>
                      <a:pt x="0" y="0"/>
                    </a:moveTo>
                    <a:lnTo>
                      <a:pt x="1243859" y="0"/>
                    </a:lnTo>
                    <a:lnTo>
                      <a:pt x="1243859" y="74255"/>
                    </a:lnTo>
                    <a:lnTo>
                      <a:pt x="0" y="74255"/>
                    </a:lnTo>
                    <a:close/>
                  </a:path>
                </a:pathLst>
              </a:custGeom>
              <a:solidFill>
                <a:srgbClr val="FEC80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TextBox 10">
                <a:extLst>
                  <a:ext uri="{FF2B5EF4-FFF2-40B4-BE49-F238E27FC236}">
                    <a16:creationId xmlns:a16="http://schemas.microsoft.com/office/drawing/2014/main" id="{30037BFD-00AD-26EF-5546-C99C427DF099}"/>
                  </a:ext>
                </a:extLst>
              </p:cNvPr>
              <p:cNvSpPr txBox="1"/>
              <p:nvPr userDrawn="1"/>
            </p:nvSpPr>
            <p:spPr>
              <a:xfrm>
                <a:off x="0" y="-28575"/>
                <a:ext cx="1243859" cy="10283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16"/>
                  </a:lnSpc>
                </a:pPr>
                <a:endParaRPr/>
              </a:p>
            </p:txBody>
          </p:sp>
        </p:grpSp>
        <p:grpSp>
          <p:nvGrpSpPr>
            <p:cNvPr id="6" name="Group 5">
              <a:extLst>
                <a:ext uri="{FF2B5EF4-FFF2-40B4-BE49-F238E27FC236}">
                  <a16:creationId xmlns:a16="http://schemas.microsoft.com/office/drawing/2014/main" id="{66D76CC7-3E90-B817-461E-243B68306745}"/>
                </a:ext>
              </a:extLst>
            </p:cNvPr>
            <p:cNvGrpSpPr/>
            <p:nvPr userDrawn="1"/>
          </p:nvGrpSpPr>
          <p:grpSpPr>
            <a:xfrm>
              <a:off x="3979802" y="6649709"/>
              <a:ext cx="4106099" cy="220852"/>
              <a:chOff x="0" y="-28575"/>
              <a:chExt cx="1497653" cy="102830"/>
            </a:xfrm>
          </p:grpSpPr>
          <p:sp>
            <p:nvSpPr>
              <p:cNvPr id="16" name="Freeform 12">
                <a:extLst>
                  <a:ext uri="{FF2B5EF4-FFF2-40B4-BE49-F238E27FC236}">
                    <a16:creationId xmlns:a16="http://schemas.microsoft.com/office/drawing/2014/main" id="{1DD336A7-2B87-4725-FA3B-89222893BBE5}"/>
                  </a:ext>
                </a:extLst>
              </p:cNvPr>
              <p:cNvSpPr/>
              <p:nvPr userDrawn="1"/>
            </p:nvSpPr>
            <p:spPr>
              <a:xfrm>
                <a:off x="0" y="0"/>
                <a:ext cx="1497653" cy="74255"/>
              </a:xfrm>
              <a:custGeom>
                <a:avLst/>
                <a:gdLst/>
                <a:ahLst/>
                <a:cxnLst/>
                <a:rect l="l" t="t" r="r" b="b"/>
                <a:pathLst>
                  <a:path w="1497653" h="74255">
                    <a:moveTo>
                      <a:pt x="0" y="0"/>
                    </a:moveTo>
                    <a:lnTo>
                      <a:pt x="1497653" y="0"/>
                    </a:lnTo>
                    <a:lnTo>
                      <a:pt x="1497653" y="74255"/>
                    </a:lnTo>
                    <a:lnTo>
                      <a:pt x="0" y="74255"/>
                    </a:lnTo>
                    <a:close/>
                  </a:path>
                </a:pathLst>
              </a:custGeom>
              <a:solidFill>
                <a:srgbClr val="005396"/>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TextBox 13">
                <a:extLst>
                  <a:ext uri="{FF2B5EF4-FFF2-40B4-BE49-F238E27FC236}">
                    <a16:creationId xmlns:a16="http://schemas.microsoft.com/office/drawing/2014/main" id="{2D7792D9-4524-49EA-9196-FB40CE116B1B}"/>
                  </a:ext>
                </a:extLst>
              </p:cNvPr>
              <p:cNvSpPr txBox="1"/>
              <p:nvPr userDrawn="1"/>
            </p:nvSpPr>
            <p:spPr>
              <a:xfrm>
                <a:off x="0" y="-28575"/>
                <a:ext cx="1497653" cy="10283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16"/>
                  </a:lnSpc>
                </a:pPr>
                <a:endParaRPr/>
              </a:p>
            </p:txBody>
          </p:sp>
        </p:grpSp>
        <p:grpSp>
          <p:nvGrpSpPr>
            <p:cNvPr id="7" name="Group 6">
              <a:extLst>
                <a:ext uri="{FF2B5EF4-FFF2-40B4-BE49-F238E27FC236}">
                  <a16:creationId xmlns:a16="http://schemas.microsoft.com/office/drawing/2014/main" id="{994DDFD8-00BA-8188-586C-084E6B593151}"/>
                </a:ext>
              </a:extLst>
            </p:cNvPr>
            <p:cNvGrpSpPr/>
            <p:nvPr userDrawn="1"/>
          </p:nvGrpSpPr>
          <p:grpSpPr>
            <a:xfrm>
              <a:off x="0" y="6649709"/>
              <a:ext cx="4106099" cy="220852"/>
              <a:chOff x="0" y="-28575"/>
              <a:chExt cx="1099180" cy="102830"/>
            </a:xfrm>
          </p:grpSpPr>
          <p:sp>
            <p:nvSpPr>
              <p:cNvPr id="8" name="Freeform 15">
                <a:extLst>
                  <a:ext uri="{FF2B5EF4-FFF2-40B4-BE49-F238E27FC236}">
                    <a16:creationId xmlns:a16="http://schemas.microsoft.com/office/drawing/2014/main" id="{FCE1F746-7DE5-8C84-4434-42E71CBD5AB8}"/>
                  </a:ext>
                </a:extLst>
              </p:cNvPr>
              <p:cNvSpPr/>
              <p:nvPr userDrawn="1"/>
            </p:nvSpPr>
            <p:spPr>
              <a:xfrm>
                <a:off x="0" y="0"/>
                <a:ext cx="1099180" cy="74255"/>
              </a:xfrm>
              <a:custGeom>
                <a:avLst/>
                <a:gdLst/>
                <a:ahLst/>
                <a:cxnLst/>
                <a:rect l="l" t="t" r="r" b="b"/>
                <a:pathLst>
                  <a:path w="1099180" h="74255">
                    <a:moveTo>
                      <a:pt x="0" y="0"/>
                    </a:moveTo>
                    <a:lnTo>
                      <a:pt x="1099180" y="0"/>
                    </a:lnTo>
                    <a:lnTo>
                      <a:pt x="1099180" y="74255"/>
                    </a:lnTo>
                    <a:lnTo>
                      <a:pt x="0" y="74255"/>
                    </a:lnTo>
                    <a:close/>
                  </a:path>
                </a:pathLst>
              </a:custGeom>
              <a:solidFill>
                <a:srgbClr val="E30613"/>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 name="TextBox 16">
                <a:extLst>
                  <a:ext uri="{FF2B5EF4-FFF2-40B4-BE49-F238E27FC236}">
                    <a16:creationId xmlns:a16="http://schemas.microsoft.com/office/drawing/2014/main" id="{5BDAEECE-E554-95D9-FD0D-D2F576D3BF68}"/>
                  </a:ext>
                </a:extLst>
              </p:cNvPr>
              <p:cNvSpPr txBox="1"/>
              <p:nvPr userDrawn="1"/>
            </p:nvSpPr>
            <p:spPr>
              <a:xfrm>
                <a:off x="0" y="-28575"/>
                <a:ext cx="1099180" cy="10283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16"/>
                  </a:lnSpc>
                </a:pPr>
                <a:endParaRPr/>
              </a:p>
            </p:txBody>
          </p:sp>
        </p:grpSp>
      </p:grpSp>
    </p:spTree>
    <p:extLst>
      <p:ext uri="{BB962C8B-B14F-4D97-AF65-F5344CB8AC3E}">
        <p14:creationId xmlns:p14="http://schemas.microsoft.com/office/powerpoint/2010/main" val="1220076588"/>
      </p:ext>
    </p:extLst>
  </p:cSld>
  <p:clrMap bg1="lt1" tx1="dk1" bg2="lt2" tx2="dk2" accent1="accent1" accent2="accent2" accent3="accent3" accent4="accent4" accent5="accent5" accent6="accent6" hlink="hlink" folHlink="folHlink"/>
  <p:sldLayoutIdLst>
    <p:sldLayoutId id="2147483861" r:id="rId1"/>
    <p:sldLayoutId id="2147484048" r:id="rId2"/>
    <p:sldLayoutId id="2147484047" r:id="rId3"/>
    <p:sldLayoutId id="2147484051" r:id="rId4"/>
    <p:sldLayoutId id="2147483885" r:id="rId5"/>
    <p:sldLayoutId id="2147483886" r:id="rId6"/>
    <p:sldLayoutId id="2147483887" r:id="rId7"/>
    <p:sldLayoutId id="2147483889" r:id="rId8"/>
    <p:sldLayoutId id="2147484052" r:id="rId9"/>
    <p:sldLayoutId id="2147483883" r:id="rId10"/>
    <p:sldLayoutId id="2147483862" r:id="rId11"/>
    <p:sldLayoutId id="2147483863" r:id="rId12"/>
    <p:sldLayoutId id="2147483864" r:id="rId13"/>
    <p:sldLayoutId id="2147484035" r:id="rId14"/>
    <p:sldLayoutId id="2147483866" r:id="rId15"/>
    <p:sldLayoutId id="2147483867" r:id="rId16"/>
    <p:sldLayoutId id="2147483868" r:id="rId17"/>
    <p:sldLayoutId id="2147483871" r:id="rId18"/>
    <p:sldLayoutId id="2147483872" r:id="rId19"/>
    <p:sldLayoutId id="2147484041" r:id="rId20"/>
    <p:sldLayoutId id="2147484042" r:id="rId21"/>
    <p:sldLayoutId id="2147484045" r:id="rId22"/>
    <p:sldLayoutId id="2147484046" r:id="rId23"/>
    <p:sldLayoutId id="2147484043" r:id="rId24"/>
    <p:sldLayoutId id="2147484044" r:id="rId25"/>
    <p:sldLayoutId id="2147484049" r:id="rId26"/>
    <p:sldLayoutId id="2147484050" r:id="rId27"/>
    <p:sldLayoutId id="2147483881" r:id="rId28"/>
    <p:sldLayoutId id="2147483892" r:id="rId29"/>
    <p:sldLayoutId id="2147483893" r:id="rId30"/>
    <p:sldLayoutId id="2147483894" r:id="rId31"/>
    <p:sldLayoutId id="2147483895" r:id="rId32"/>
    <p:sldLayoutId id="2147483897" r:id="rId33"/>
    <p:sldLayoutId id="2147483898" r:id="rId34"/>
    <p:sldLayoutId id="2147483899" r:id="rId35"/>
    <p:sldLayoutId id="2147483900" r:id="rId36"/>
    <p:sldLayoutId id="2147483901" r:id="rId37"/>
    <p:sldLayoutId id="2147483902" r:id="rId38"/>
    <p:sldLayoutId id="2147483903" r:id="rId39"/>
    <p:sldLayoutId id="2147483907" r:id="rId40"/>
    <p:sldLayoutId id="2147484039" r:id="rId41"/>
    <p:sldLayoutId id="2147483908" r:id="rId42"/>
    <p:sldLayoutId id="2147483909" r:id="rId43"/>
    <p:sldLayoutId id="2147483910" r:id="rId44"/>
    <p:sldLayoutId id="2147483911" r:id="rId45"/>
    <p:sldLayoutId id="2147484053" r:id="rId46"/>
    <p:sldLayoutId id="2147484054" r:id="rId47"/>
    <p:sldLayoutId id="2147484056" r:id="rId48"/>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Arial" panose="020B0604020202020204" pitchFamily="34" charset="0"/>
          <a:ea typeface="Open Sans" panose="020B0606030504020204" pitchFamily="34" charset="0"/>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720000" indent="-18000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47.xml"/><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C0D6-E94F-49B4-926B-C21A24C829E6}"/>
              </a:ext>
            </a:extLst>
          </p:cNvPr>
          <p:cNvSpPr>
            <a:spLocks noGrp="1"/>
          </p:cNvSpPr>
          <p:nvPr>
            <p:ph type="ctrTitle"/>
          </p:nvPr>
        </p:nvSpPr>
        <p:spPr>
          <a:xfrm>
            <a:off x="975675" y="1917998"/>
            <a:ext cx="10494169" cy="846113"/>
          </a:xfrm>
        </p:spPr>
        <p:txBody>
          <a:bodyPr/>
          <a:lstStyle/>
          <a:p>
            <a:pPr algn="ctr"/>
            <a:r>
              <a:rPr lang="en-GB" sz="4400" dirty="0">
                <a:solidFill>
                  <a:srgbClr val="000000"/>
                </a:solidFill>
                <a:latin typeface="+mn-lt"/>
              </a:rPr>
              <a:t>French-Latvian Business Forum</a:t>
            </a:r>
          </a:p>
        </p:txBody>
      </p:sp>
      <p:sp>
        <p:nvSpPr>
          <p:cNvPr id="3" name="Subtitle 2">
            <a:extLst>
              <a:ext uri="{FF2B5EF4-FFF2-40B4-BE49-F238E27FC236}">
                <a16:creationId xmlns:a16="http://schemas.microsoft.com/office/drawing/2014/main" id="{54D6B1FE-6774-48BF-A67A-3889F99EF1E0}"/>
              </a:ext>
            </a:extLst>
          </p:cNvPr>
          <p:cNvSpPr>
            <a:spLocks noGrp="1"/>
          </p:cNvSpPr>
          <p:nvPr>
            <p:ph type="subTitle" idx="1"/>
          </p:nvPr>
        </p:nvSpPr>
        <p:spPr/>
        <p:txBody>
          <a:bodyPr/>
          <a:lstStyle/>
          <a:p>
            <a:endParaRPr lang="en-GB" dirty="0">
              <a:solidFill>
                <a:srgbClr val="000000"/>
              </a:solidFill>
              <a:latin typeface="+mn-lt"/>
            </a:endParaRPr>
          </a:p>
          <a:p>
            <a:endParaRPr lang="en-GB" dirty="0">
              <a:solidFill>
                <a:srgbClr val="000000"/>
              </a:solidFill>
              <a:latin typeface="+mn-lt"/>
            </a:endParaRPr>
          </a:p>
          <a:p>
            <a:endParaRPr lang="en-GB" dirty="0">
              <a:solidFill>
                <a:srgbClr val="000000"/>
              </a:solidFill>
              <a:latin typeface="+mn-lt"/>
            </a:endParaRPr>
          </a:p>
          <a:p>
            <a:endParaRPr lang="en-GB" dirty="0">
              <a:solidFill>
                <a:srgbClr val="000000"/>
              </a:solidFill>
              <a:latin typeface="+mn-lt"/>
            </a:endParaRPr>
          </a:p>
          <a:p>
            <a:endParaRPr lang="en-GB" dirty="0">
              <a:solidFill>
                <a:srgbClr val="000000"/>
              </a:solidFill>
              <a:latin typeface="+mn-lt"/>
            </a:endParaRPr>
          </a:p>
          <a:p>
            <a:endParaRPr lang="en-GB" dirty="0">
              <a:solidFill>
                <a:srgbClr val="000000"/>
              </a:solidFill>
              <a:latin typeface="+mn-lt"/>
            </a:endParaRPr>
          </a:p>
          <a:p>
            <a:r>
              <a:rPr lang="en-GB" sz="2000" b="0" dirty="0">
                <a:solidFill>
                  <a:srgbClr val="000000"/>
                </a:solidFill>
                <a:latin typeface="+mn-lt"/>
              </a:rPr>
              <a:t>May 2024 – Alain Baruc</a:t>
            </a:r>
          </a:p>
        </p:txBody>
      </p:sp>
      <p:pic>
        <p:nvPicPr>
          <p:cNvPr id="4" name="Image 3">
            <a:extLst>
              <a:ext uri="{FF2B5EF4-FFF2-40B4-BE49-F238E27FC236}">
                <a16:creationId xmlns:a16="http://schemas.microsoft.com/office/drawing/2014/main" id="{0F049BF3-5120-11CA-6F32-07FC6077723A}"/>
              </a:ext>
            </a:extLst>
          </p:cNvPr>
          <p:cNvPicPr>
            <a:picLocks noChangeAspect="1"/>
          </p:cNvPicPr>
          <p:nvPr/>
        </p:nvPicPr>
        <p:blipFill>
          <a:blip r:embed="rId2"/>
          <a:stretch>
            <a:fillRect/>
          </a:stretch>
        </p:blipFill>
        <p:spPr>
          <a:xfrm>
            <a:off x="4244770" y="2829556"/>
            <a:ext cx="6262203" cy="3092143"/>
          </a:xfrm>
          <a:prstGeom prst="rect">
            <a:avLst/>
          </a:prstGeom>
        </p:spPr>
      </p:pic>
    </p:spTree>
    <p:extLst>
      <p:ext uri="{BB962C8B-B14F-4D97-AF65-F5344CB8AC3E}">
        <p14:creationId xmlns:p14="http://schemas.microsoft.com/office/powerpoint/2010/main" val="29382421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6556453" y="935210"/>
            <a:ext cx="6557344" cy="1013415"/>
          </a:xfrm>
        </p:spPr>
        <p:txBody>
          <a:bodyPr/>
          <a:lstStyle/>
          <a:p>
            <a:r>
              <a:rPr lang="en-GB" dirty="0"/>
              <a:t>A total of </a:t>
            </a:r>
            <a:r>
              <a:rPr lang="en-GB" dirty="0">
                <a:solidFill>
                  <a:srgbClr val="FF0000"/>
                </a:solidFill>
              </a:rPr>
              <a:t>230 km</a:t>
            </a:r>
            <a:r>
              <a:rPr lang="en-GB" dirty="0"/>
              <a:t> of railway </a:t>
            </a:r>
            <a:endParaRPr lang="en-US" dirty="0"/>
          </a:p>
          <a:p>
            <a:endParaRPr lang="en-US" dirty="0"/>
          </a:p>
          <a:p>
            <a:pPr>
              <a:buFont typeface="Arial" panose="020B0604020202020204" pitchFamily="34" charset="0"/>
              <a:buChar char="•"/>
            </a:pPr>
            <a:endParaRPr lang="fr-FR" dirty="0"/>
          </a:p>
        </p:txBody>
      </p:sp>
      <p:sp>
        <p:nvSpPr>
          <p:cNvPr id="3" name="Titre 2"/>
          <p:cNvSpPr>
            <a:spLocks noGrp="1"/>
          </p:cNvSpPr>
          <p:nvPr>
            <p:ph type="title"/>
          </p:nvPr>
        </p:nvSpPr>
        <p:spPr>
          <a:xfrm>
            <a:off x="259776" y="79499"/>
            <a:ext cx="11322624" cy="659796"/>
          </a:xfrm>
        </p:spPr>
        <p:txBody>
          <a:bodyPr/>
          <a:lstStyle/>
          <a:p>
            <a:r>
              <a:rPr lang="en-GB" dirty="0">
                <a:latin typeface="Arial" panose="020B0604020202020204" pitchFamily="34" charset="0"/>
                <a:cs typeface="Arial" panose="020B0604020202020204" pitchFamily="34" charset="0"/>
              </a:rPr>
              <a:t>Project Description- Scope &amp; estimated quantities</a:t>
            </a:r>
            <a:endParaRPr lang="fr-FR" dirty="0"/>
          </a:p>
        </p:txBody>
      </p:sp>
      <p:sp>
        <p:nvSpPr>
          <p:cNvPr id="5" name="Espace réservé du numéro de diapositive 4"/>
          <p:cNvSpPr>
            <a:spLocks noGrp="1"/>
          </p:cNvSpPr>
          <p:nvPr>
            <p:ph type="sldNum" sz="quarter" idx="16"/>
          </p:nvPr>
        </p:nvSpPr>
        <p:spPr/>
        <p:txBody>
          <a:bodyPr/>
          <a:lstStyle/>
          <a:p>
            <a:fld id="{8D973FA1-4766-43D2-B463-B1EB9831896E}" type="slidenum">
              <a:rPr lang="fr-FR" smtClean="0"/>
              <a:pPr/>
              <a:t>10</a:t>
            </a:fld>
            <a:endParaRPr lang="fr-FR"/>
          </a:p>
        </p:txBody>
      </p:sp>
      <p:pic>
        <p:nvPicPr>
          <p:cNvPr id="26" name="Image 25"/>
          <p:cNvPicPr>
            <a:picLocks noChangeAspect="1"/>
          </p:cNvPicPr>
          <p:nvPr/>
        </p:nvPicPr>
        <p:blipFill>
          <a:blip r:embed="rId3"/>
          <a:stretch>
            <a:fillRect/>
          </a:stretch>
        </p:blipFill>
        <p:spPr>
          <a:xfrm>
            <a:off x="850978" y="935210"/>
            <a:ext cx="5149553" cy="4065437"/>
          </a:xfrm>
          <a:prstGeom prst="rect">
            <a:avLst/>
          </a:prstGeom>
        </p:spPr>
      </p:pic>
      <p:sp>
        <p:nvSpPr>
          <p:cNvPr id="4" name="Rectangle 3"/>
          <p:cNvSpPr/>
          <p:nvPr/>
        </p:nvSpPr>
        <p:spPr>
          <a:xfrm>
            <a:off x="489790" y="5358251"/>
            <a:ext cx="10850032" cy="769634"/>
          </a:xfrm>
          <a:prstGeom prst="rect">
            <a:avLst/>
          </a:prstGeom>
        </p:spPr>
        <p:txBody>
          <a:bodyPr wrap="square">
            <a:spAutoFit/>
          </a:bodyPr>
          <a:lstStyle/>
          <a:p>
            <a:pPr lvl="1">
              <a:buFont typeface="Arial" panose="020B0604020202020204" pitchFamily="34" charset="0"/>
              <a:buChar char="•"/>
            </a:pPr>
            <a:r>
              <a:rPr lang="en-GB" sz="1467" dirty="0"/>
              <a:t> Additional works can be added by client (freight terminal/ 12 stations/Passenger rolling stock facility/material supply)</a:t>
            </a:r>
          </a:p>
          <a:p>
            <a:pPr lvl="1"/>
            <a:endParaRPr lang="en-GB" sz="1467" dirty="0"/>
          </a:p>
          <a:p>
            <a:pPr lvl="1">
              <a:buFont typeface="Arial" panose="020B0604020202020204" pitchFamily="34" charset="0"/>
              <a:buChar char="•"/>
            </a:pPr>
            <a:r>
              <a:rPr lang="en-GB" sz="1467" dirty="0"/>
              <a:t> End of contract : 2032</a:t>
            </a:r>
          </a:p>
        </p:txBody>
      </p:sp>
      <p:pic>
        <p:nvPicPr>
          <p:cNvPr id="11" name="Image 10">
            <a:extLst>
              <a:ext uri="{FF2B5EF4-FFF2-40B4-BE49-F238E27FC236}">
                <a16:creationId xmlns:a16="http://schemas.microsoft.com/office/drawing/2014/main" id="{7E1786F8-1531-EF48-9470-853259D8D3E0}"/>
              </a:ext>
            </a:extLst>
          </p:cNvPr>
          <p:cNvPicPr>
            <a:picLocks noChangeAspect="1"/>
          </p:cNvPicPr>
          <p:nvPr/>
        </p:nvPicPr>
        <p:blipFill>
          <a:blip r:embed="rId4"/>
          <a:stretch>
            <a:fillRect/>
          </a:stretch>
        </p:blipFill>
        <p:spPr>
          <a:xfrm>
            <a:off x="6096000" y="2898570"/>
            <a:ext cx="5406939" cy="2073770"/>
          </a:xfrm>
          <a:prstGeom prst="rect">
            <a:avLst/>
          </a:prstGeom>
        </p:spPr>
      </p:pic>
      <p:sp>
        <p:nvSpPr>
          <p:cNvPr id="12" name="Rectangle 11">
            <a:extLst>
              <a:ext uri="{FF2B5EF4-FFF2-40B4-BE49-F238E27FC236}">
                <a16:creationId xmlns:a16="http://schemas.microsoft.com/office/drawing/2014/main" id="{0B3A8D63-C32A-43AE-ED94-789D745D8251}"/>
              </a:ext>
            </a:extLst>
          </p:cNvPr>
          <p:cNvSpPr/>
          <p:nvPr/>
        </p:nvSpPr>
        <p:spPr>
          <a:xfrm>
            <a:off x="3091411" y="2493479"/>
            <a:ext cx="2823395" cy="252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99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ZoneTexte 60"/>
          <p:cNvSpPr txBox="1"/>
          <p:nvPr/>
        </p:nvSpPr>
        <p:spPr>
          <a:xfrm>
            <a:off x="561224" y="800359"/>
            <a:ext cx="11630776" cy="2861745"/>
          </a:xfrm>
          <a:prstGeom prst="rect">
            <a:avLst/>
          </a:prstGeom>
          <a:noFill/>
        </p:spPr>
        <p:txBody>
          <a:bodyPr wrap="square" rtlCol="0">
            <a:spAutoFit/>
          </a:bodyPr>
          <a:lstStyle/>
          <a:p>
            <a:pPr marL="380981" indent="-380981">
              <a:buFont typeface="Arial" panose="020B0604020202020204" pitchFamily="34" charset="0"/>
              <a:buChar char="•"/>
            </a:pPr>
            <a:endParaRPr lang="fr-FR" sz="1733" dirty="0"/>
          </a:p>
          <a:p>
            <a:pPr marL="380981" indent="-380981">
              <a:buFont typeface="Arial" panose="020B0604020202020204" pitchFamily="34" charset="0"/>
              <a:buChar char="•"/>
            </a:pPr>
            <a:r>
              <a:rPr lang="fr-FR" sz="1733" dirty="0"/>
              <a:t>Phase 1: the Pré-construction services for each BP.- Design Review Construction Phase -DRCP</a:t>
            </a:r>
          </a:p>
          <a:p>
            <a:pPr marL="380981" indent="-380981">
              <a:buFont typeface="Arial" panose="020B0604020202020204" pitchFamily="34" charset="0"/>
              <a:buChar char="•"/>
            </a:pPr>
            <a:r>
              <a:rPr lang="fr-FR" sz="1733" dirty="0"/>
              <a:t>Phase 2: Implementation of the Civil Work of the South </a:t>
            </a:r>
            <a:r>
              <a:rPr lang="fr-FR" sz="1733" dirty="0" err="1"/>
              <a:t>Region</a:t>
            </a:r>
            <a:r>
              <a:rPr lang="fr-FR" sz="1733" dirty="0"/>
              <a:t> for each BP</a:t>
            </a:r>
          </a:p>
          <a:p>
            <a:pPr marL="380981" indent="-380981">
              <a:buFont typeface="Arial" panose="020B0604020202020204" pitchFamily="34" charset="0"/>
              <a:buChar char="•"/>
            </a:pPr>
            <a:r>
              <a:rPr lang="fr-FR" sz="1733" dirty="0"/>
              <a:t>Phase 3: Implementation of the Civil Work of the North </a:t>
            </a:r>
            <a:r>
              <a:rPr lang="fr-FR" sz="1733" dirty="0" err="1"/>
              <a:t>Region</a:t>
            </a:r>
            <a:r>
              <a:rPr lang="fr-FR" sz="1733" dirty="0"/>
              <a:t> for each BP</a:t>
            </a:r>
          </a:p>
          <a:p>
            <a:pPr marL="380981" indent="-380981">
              <a:buFont typeface="Arial" panose="020B0604020202020204" pitchFamily="34" charset="0"/>
              <a:buChar char="•"/>
            </a:pPr>
            <a:r>
              <a:rPr lang="fr-FR" sz="1733" dirty="0"/>
              <a:t>Phase 4: Implementation of the Track Works for each BP</a:t>
            </a:r>
          </a:p>
          <a:p>
            <a:endParaRPr lang="fr-FR" sz="1733" dirty="0"/>
          </a:p>
          <a:p>
            <a:pPr lvl="0">
              <a:defRPr sz="1800" b="0" i="0" u="none" strike="noStrike" kern="0" cap="none" spc="0" baseline="0">
                <a:solidFill>
                  <a:srgbClr val="000000"/>
                </a:solidFill>
                <a:uFillTx/>
              </a:defRPr>
            </a:pPr>
            <a:endParaRPr lang="fr-FR" sz="1733" b="1" dirty="0">
              <a:solidFill>
                <a:srgbClr val="FF0000"/>
              </a:solidFill>
            </a:endParaRPr>
          </a:p>
          <a:p>
            <a:pPr lvl="0">
              <a:defRPr sz="1800" b="0" i="0" u="none" strike="noStrike" kern="0" cap="none" spc="0" baseline="0">
                <a:solidFill>
                  <a:srgbClr val="000000"/>
                </a:solidFill>
                <a:uFillTx/>
              </a:defRPr>
            </a:pPr>
            <a:r>
              <a:rPr lang="fr-FR" sz="1733" kern="0" dirty="0" err="1">
                <a:solidFill>
                  <a:srgbClr val="FF0000"/>
                </a:solidFill>
              </a:rPr>
              <a:t>E</a:t>
            </a:r>
            <a:r>
              <a:rPr lang="fr-FR" sz="1733" dirty="0" err="1">
                <a:solidFill>
                  <a:srgbClr val="FF0000"/>
                </a:solidFill>
              </a:rPr>
              <a:t>ach</a:t>
            </a:r>
            <a:r>
              <a:rPr lang="fr-FR" sz="1733" dirty="0">
                <a:solidFill>
                  <a:srgbClr val="FF0000"/>
                </a:solidFill>
              </a:rPr>
              <a:t> </a:t>
            </a:r>
            <a:r>
              <a:rPr lang="fr-FR" sz="1733" dirty="0" err="1">
                <a:solidFill>
                  <a:srgbClr val="FF0000"/>
                </a:solidFill>
              </a:rPr>
              <a:t>year</a:t>
            </a:r>
            <a:r>
              <a:rPr lang="fr-FR" sz="1733" dirty="0">
                <a:solidFill>
                  <a:srgbClr val="FF0000"/>
                </a:solidFill>
              </a:rPr>
              <a:t> N-1, the Employer </a:t>
            </a:r>
            <a:r>
              <a:rPr lang="fr-FR" sz="1733" dirty="0" err="1">
                <a:solidFill>
                  <a:srgbClr val="FF0000"/>
                </a:solidFill>
              </a:rPr>
              <a:t>would</a:t>
            </a:r>
            <a:r>
              <a:rPr lang="fr-FR" sz="1733" dirty="0">
                <a:solidFill>
                  <a:srgbClr val="FF0000"/>
                </a:solidFill>
              </a:rPr>
              <a:t> </a:t>
            </a:r>
            <a:r>
              <a:rPr lang="fr-FR" sz="1733" dirty="0" err="1">
                <a:solidFill>
                  <a:srgbClr val="FF0000"/>
                </a:solidFill>
              </a:rPr>
              <a:t>activate</a:t>
            </a:r>
            <a:r>
              <a:rPr lang="fr-FR" sz="1733" dirty="0">
                <a:solidFill>
                  <a:srgbClr val="FF0000"/>
                </a:solidFill>
              </a:rPr>
              <a:t> a bundle of sections with value minimum 75 and maximum 300 M€. </a:t>
            </a:r>
          </a:p>
          <a:p>
            <a:endParaRPr lang="fr-FR" sz="1733" dirty="0"/>
          </a:p>
          <a:p>
            <a:endParaRPr lang="fr-FR" sz="2400" dirty="0"/>
          </a:p>
        </p:txBody>
      </p:sp>
      <p:grpSp>
        <p:nvGrpSpPr>
          <p:cNvPr id="89" name="Groupe 88"/>
          <p:cNvGrpSpPr/>
          <p:nvPr/>
        </p:nvGrpSpPr>
        <p:grpSpPr>
          <a:xfrm>
            <a:off x="525585" y="3288729"/>
            <a:ext cx="11048356" cy="2330459"/>
            <a:chOff x="124892" y="3359042"/>
            <a:chExt cx="12614880" cy="2812126"/>
          </a:xfrm>
        </p:grpSpPr>
        <p:sp>
          <p:nvSpPr>
            <p:cNvPr id="90" name="Flèche droite 89"/>
            <p:cNvSpPr/>
            <p:nvPr/>
          </p:nvSpPr>
          <p:spPr>
            <a:xfrm>
              <a:off x="1043235" y="3402686"/>
              <a:ext cx="10010681" cy="699044"/>
            </a:xfrm>
            <a:prstGeom prst="rightArrow">
              <a:avLst/>
            </a:prstGeom>
            <a:solidFill>
              <a:srgbClr val="FF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91" name="Flèche droite 90"/>
            <p:cNvSpPr/>
            <p:nvPr/>
          </p:nvSpPr>
          <p:spPr>
            <a:xfrm>
              <a:off x="2131142" y="3983742"/>
              <a:ext cx="5738470" cy="748537"/>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92" name="ZoneTexte 91"/>
            <p:cNvSpPr txBox="1"/>
            <p:nvPr/>
          </p:nvSpPr>
          <p:spPr>
            <a:xfrm>
              <a:off x="2222559" y="4170364"/>
              <a:ext cx="4224077" cy="334250"/>
            </a:xfrm>
            <a:prstGeom prst="rect">
              <a:avLst/>
            </a:prstGeom>
            <a:solidFill>
              <a:schemeClr val="accent4"/>
            </a:solidFill>
          </p:spPr>
          <p:txBody>
            <a:bodyPr wrap="square" rtlCol="0">
              <a:spAutoFit/>
            </a:bodyPr>
            <a:lstStyle/>
            <a:p>
              <a:r>
                <a:rPr lang="fr-FR" sz="1200" dirty="0">
                  <a:highlight>
                    <a:srgbClr val="00FF00"/>
                  </a:highlight>
                </a:rPr>
                <a:t>Phase 2 South Civil Works : 45 </a:t>
              </a:r>
              <a:r>
                <a:rPr lang="fr-FR" sz="1200" dirty="0" err="1">
                  <a:highlight>
                    <a:srgbClr val="00FF00"/>
                  </a:highlight>
                </a:rPr>
                <a:t>month</a:t>
              </a:r>
              <a:r>
                <a:rPr lang="fr-FR" sz="1200" dirty="0">
                  <a:highlight>
                    <a:srgbClr val="00FF00"/>
                  </a:highlight>
                </a:rPr>
                <a:t>?</a:t>
              </a:r>
            </a:p>
          </p:txBody>
        </p:sp>
        <p:sp>
          <p:nvSpPr>
            <p:cNvPr id="93" name="Flèche droite 92"/>
            <p:cNvSpPr/>
            <p:nvPr/>
          </p:nvSpPr>
          <p:spPr>
            <a:xfrm>
              <a:off x="3871451" y="4476715"/>
              <a:ext cx="5961522" cy="825665"/>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94" name="ZoneTexte 93"/>
            <p:cNvSpPr txBox="1"/>
            <p:nvPr/>
          </p:nvSpPr>
          <p:spPr>
            <a:xfrm>
              <a:off x="4395983" y="4721595"/>
              <a:ext cx="4063483" cy="334250"/>
            </a:xfrm>
            <a:prstGeom prst="rect">
              <a:avLst/>
            </a:prstGeom>
            <a:solidFill>
              <a:schemeClr val="accent4"/>
            </a:solidFill>
          </p:spPr>
          <p:txBody>
            <a:bodyPr wrap="square" rtlCol="0">
              <a:spAutoFit/>
            </a:bodyPr>
            <a:lstStyle/>
            <a:p>
              <a:r>
                <a:rPr lang="fr-FR" sz="1200" dirty="0">
                  <a:highlight>
                    <a:srgbClr val="00FF00"/>
                  </a:highlight>
                </a:rPr>
                <a:t>Phase 3 North Civil Works: 48 </a:t>
              </a:r>
              <a:r>
                <a:rPr lang="fr-FR" sz="1200" dirty="0" err="1">
                  <a:highlight>
                    <a:srgbClr val="00FF00"/>
                  </a:highlight>
                </a:rPr>
                <a:t>month</a:t>
              </a:r>
              <a:r>
                <a:rPr lang="fr-FR" sz="1200" dirty="0">
                  <a:highlight>
                    <a:srgbClr val="00FF00"/>
                  </a:highlight>
                </a:rPr>
                <a:t>?</a:t>
              </a:r>
            </a:p>
          </p:txBody>
        </p:sp>
        <p:sp>
          <p:nvSpPr>
            <p:cNvPr id="95" name="Flèche droite 94"/>
            <p:cNvSpPr/>
            <p:nvPr/>
          </p:nvSpPr>
          <p:spPr>
            <a:xfrm>
              <a:off x="6708157" y="5288648"/>
              <a:ext cx="4977227" cy="882520"/>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96" name="ZoneTexte 95"/>
            <p:cNvSpPr txBox="1"/>
            <p:nvPr/>
          </p:nvSpPr>
          <p:spPr>
            <a:xfrm>
              <a:off x="7457416" y="5568315"/>
              <a:ext cx="2452057" cy="334250"/>
            </a:xfrm>
            <a:prstGeom prst="rect">
              <a:avLst/>
            </a:prstGeom>
            <a:solidFill>
              <a:schemeClr val="accent3"/>
            </a:solidFill>
          </p:spPr>
          <p:txBody>
            <a:bodyPr wrap="square" rtlCol="0">
              <a:spAutoFit/>
            </a:bodyPr>
            <a:lstStyle/>
            <a:p>
              <a:r>
                <a:rPr lang="fr-FR" sz="1200" dirty="0"/>
                <a:t>Phase 4: Track works</a:t>
              </a:r>
            </a:p>
          </p:txBody>
        </p:sp>
        <p:cxnSp>
          <p:nvCxnSpPr>
            <p:cNvPr id="97" name="Connecteur droit 96"/>
            <p:cNvCxnSpPr/>
            <p:nvPr/>
          </p:nvCxnSpPr>
          <p:spPr>
            <a:xfrm>
              <a:off x="1043234" y="3482298"/>
              <a:ext cx="0" cy="811161"/>
            </a:xfrm>
            <a:prstGeom prst="line">
              <a:avLst/>
            </a:prstGeom>
          </p:spPr>
          <p:style>
            <a:lnRef idx="2">
              <a:schemeClr val="accent5"/>
            </a:lnRef>
            <a:fillRef idx="0">
              <a:schemeClr val="accent5"/>
            </a:fillRef>
            <a:effectRef idx="1">
              <a:schemeClr val="accent5"/>
            </a:effectRef>
            <a:fontRef idx="minor">
              <a:schemeClr val="tx1"/>
            </a:fontRef>
          </p:style>
        </p:cxnSp>
        <p:sp>
          <p:nvSpPr>
            <p:cNvPr id="98" name="ZoneTexte 97"/>
            <p:cNvSpPr txBox="1"/>
            <p:nvPr/>
          </p:nvSpPr>
          <p:spPr>
            <a:xfrm>
              <a:off x="124892" y="3402685"/>
              <a:ext cx="1041180" cy="334250"/>
            </a:xfrm>
            <a:prstGeom prst="rect">
              <a:avLst/>
            </a:prstGeom>
            <a:noFill/>
          </p:spPr>
          <p:txBody>
            <a:bodyPr wrap="square" rtlCol="0">
              <a:spAutoFit/>
            </a:bodyPr>
            <a:lstStyle/>
            <a:p>
              <a:r>
                <a:rPr lang="fr-FR" sz="1200" dirty="0"/>
                <a:t>01/2024</a:t>
              </a:r>
            </a:p>
          </p:txBody>
        </p:sp>
        <p:cxnSp>
          <p:nvCxnSpPr>
            <p:cNvPr id="99" name="Connecteur droit 98"/>
            <p:cNvCxnSpPr/>
            <p:nvPr/>
          </p:nvCxnSpPr>
          <p:spPr>
            <a:xfrm flipH="1">
              <a:off x="11697843" y="5321904"/>
              <a:ext cx="11375" cy="807944"/>
            </a:xfrm>
            <a:prstGeom prst="line">
              <a:avLst/>
            </a:prstGeom>
          </p:spPr>
          <p:style>
            <a:lnRef idx="2">
              <a:schemeClr val="accent5"/>
            </a:lnRef>
            <a:fillRef idx="0">
              <a:schemeClr val="accent5"/>
            </a:fillRef>
            <a:effectRef idx="1">
              <a:schemeClr val="accent5"/>
            </a:effectRef>
            <a:fontRef idx="minor">
              <a:schemeClr val="tx1"/>
            </a:fontRef>
          </p:style>
        </p:cxnSp>
        <p:sp>
          <p:nvSpPr>
            <p:cNvPr id="100" name="ZoneTexte 99"/>
            <p:cNvSpPr txBox="1"/>
            <p:nvPr/>
          </p:nvSpPr>
          <p:spPr>
            <a:xfrm>
              <a:off x="11680345" y="5545242"/>
              <a:ext cx="1059427" cy="334250"/>
            </a:xfrm>
            <a:prstGeom prst="rect">
              <a:avLst/>
            </a:prstGeom>
            <a:noFill/>
          </p:spPr>
          <p:txBody>
            <a:bodyPr wrap="square" rtlCol="0">
              <a:spAutoFit/>
            </a:bodyPr>
            <a:lstStyle/>
            <a:p>
              <a:r>
                <a:rPr lang="fr-FR" sz="1200" dirty="0"/>
                <a:t>01/2032</a:t>
              </a:r>
            </a:p>
          </p:txBody>
        </p:sp>
        <p:cxnSp>
          <p:nvCxnSpPr>
            <p:cNvPr id="101" name="Connecteur droit 100"/>
            <p:cNvCxnSpPr/>
            <p:nvPr/>
          </p:nvCxnSpPr>
          <p:spPr>
            <a:xfrm>
              <a:off x="2124783" y="3899866"/>
              <a:ext cx="0" cy="811161"/>
            </a:xfrm>
            <a:prstGeom prst="line">
              <a:avLst/>
            </a:prstGeom>
          </p:spPr>
          <p:style>
            <a:lnRef idx="2">
              <a:schemeClr val="accent5"/>
            </a:lnRef>
            <a:fillRef idx="0">
              <a:schemeClr val="accent5"/>
            </a:fillRef>
            <a:effectRef idx="1">
              <a:schemeClr val="accent5"/>
            </a:effectRef>
            <a:fontRef idx="minor">
              <a:schemeClr val="tx1"/>
            </a:fontRef>
          </p:style>
        </p:cxnSp>
        <p:sp>
          <p:nvSpPr>
            <p:cNvPr id="102" name="ZoneTexte 101"/>
            <p:cNvSpPr txBox="1"/>
            <p:nvPr/>
          </p:nvSpPr>
          <p:spPr>
            <a:xfrm>
              <a:off x="1190719" y="4118543"/>
              <a:ext cx="1027978" cy="334250"/>
            </a:xfrm>
            <a:prstGeom prst="rect">
              <a:avLst/>
            </a:prstGeom>
            <a:noFill/>
          </p:spPr>
          <p:txBody>
            <a:bodyPr wrap="square" rtlCol="0">
              <a:spAutoFit/>
            </a:bodyPr>
            <a:lstStyle/>
            <a:p>
              <a:r>
                <a:rPr lang="fr-FR" sz="1200" dirty="0"/>
                <a:t>01/10/24</a:t>
              </a:r>
            </a:p>
          </p:txBody>
        </p:sp>
        <p:sp>
          <p:nvSpPr>
            <p:cNvPr id="105" name="ZoneTexte 104"/>
            <p:cNvSpPr txBox="1"/>
            <p:nvPr/>
          </p:nvSpPr>
          <p:spPr>
            <a:xfrm>
              <a:off x="3206333" y="3579696"/>
              <a:ext cx="6469926" cy="334250"/>
            </a:xfrm>
            <a:prstGeom prst="rect">
              <a:avLst/>
            </a:prstGeom>
            <a:solidFill>
              <a:srgbClr val="FF99FF"/>
            </a:solidFill>
          </p:spPr>
          <p:txBody>
            <a:bodyPr wrap="square" rtlCol="0">
              <a:spAutoFit/>
            </a:bodyPr>
            <a:lstStyle/>
            <a:p>
              <a:r>
                <a:rPr lang="fr-FR" sz="1200" dirty="0"/>
                <a:t>Phase 1: ECI for committed BP/ Pré-construction services- 93 </a:t>
              </a:r>
              <a:r>
                <a:rPr lang="fr-FR" sz="1200" dirty="0" err="1"/>
                <a:t>month</a:t>
              </a:r>
              <a:endParaRPr lang="fr-FR" sz="1200" dirty="0"/>
            </a:p>
          </p:txBody>
        </p:sp>
        <p:cxnSp>
          <p:nvCxnSpPr>
            <p:cNvPr id="106" name="Connecteur droit 105"/>
            <p:cNvCxnSpPr/>
            <p:nvPr/>
          </p:nvCxnSpPr>
          <p:spPr>
            <a:xfrm>
              <a:off x="3871451" y="4557196"/>
              <a:ext cx="0" cy="784266"/>
            </a:xfrm>
            <a:prstGeom prst="line">
              <a:avLst/>
            </a:prstGeom>
          </p:spPr>
          <p:style>
            <a:lnRef idx="2">
              <a:schemeClr val="accent5"/>
            </a:lnRef>
            <a:fillRef idx="0">
              <a:schemeClr val="accent5"/>
            </a:fillRef>
            <a:effectRef idx="1">
              <a:schemeClr val="accent5"/>
            </a:effectRef>
            <a:fontRef idx="minor">
              <a:schemeClr val="tx1"/>
            </a:fontRef>
          </p:style>
        </p:cxnSp>
        <p:sp>
          <p:nvSpPr>
            <p:cNvPr id="107" name="ZoneTexte 106"/>
            <p:cNvSpPr txBox="1"/>
            <p:nvPr/>
          </p:nvSpPr>
          <p:spPr>
            <a:xfrm>
              <a:off x="2860825" y="4704880"/>
              <a:ext cx="1160242" cy="334250"/>
            </a:xfrm>
            <a:prstGeom prst="rect">
              <a:avLst/>
            </a:prstGeom>
            <a:noFill/>
          </p:spPr>
          <p:txBody>
            <a:bodyPr wrap="square" rtlCol="0">
              <a:spAutoFit/>
            </a:bodyPr>
            <a:lstStyle/>
            <a:p>
              <a:r>
                <a:rPr lang="fr-FR" sz="1200" dirty="0"/>
                <a:t>Date?</a:t>
              </a:r>
            </a:p>
          </p:txBody>
        </p:sp>
        <p:cxnSp>
          <p:nvCxnSpPr>
            <p:cNvPr id="110" name="Connecteur droit 109"/>
            <p:cNvCxnSpPr/>
            <p:nvPr/>
          </p:nvCxnSpPr>
          <p:spPr>
            <a:xfrm>
              <a:off x="11074467" y="3359042"/>
              <a:ext cx="1" cy="786332"/>
            </a:xfrm>
            <a:prstGeom prst="line">
              <a:avLst/>
            </a:prstGeom>
          </p:spPr>
          <p:style>
            <a:lnRef idx="2">
              <a:schemeClr val="accent5"/>
            </a:lnRef>
            <a:fillRef idx="0">
              <a:schemeClr val="accent5"/>
            </a:fillRef>
            <a:effectRef idx="1">
              <a:schemeClr val="accent5"/>
            </a:effectRef>
            <a:fontRef idx="minor">
              <a:schemeClr val="tx1"/>
            </a:fontRef>
          </p:style>
        </p:cxnSp>
        <p:sp>
          <p:nvSpPr>
            <p:cNvPr id="111" name="ZoneTexte 110"/>
            <p:cNvSpPr txBox="1"/>
            <p:nvPr/>
          </p:nvSpPr>
          <p:spPr>
            <a:xfrm>
              <a:off x="11053914" y="3717844"/>
              <a:ext cx="1059427" cy="334250"/>
            </a:xfrm>
            <a:prstGeom prst="rect">
              <a:avLst/>
            </a:prstGeom>
            <a:noFill/>
          </p:spPr>
          <p:txBody>
            <a:bodyPr wrap="square" rtlCol="0">
              <a:spAutoFit/>
            </a:bodyPr>
            <a:lstStyle/>
            <a:p>
              <a:r>
                <a:rPr lang="fr-FR" sz="1200" dirty="0"/>
                <a:t>09/2031</a:t>
              </a:r>
            </a:p>
          </p:txBody>
        </p:sp>
        <p:cxnSp>
          <p:nvCxnSpPr>
            <p:cNvPr id="112" name="Connecteur droit 111"/>
            <p:cNvCxnSpPr/>
            <p:nvPr/>
          </p:nvCxnSpPr>
          <p:spPr>
            <a:xfrm>
              <a:off x="6685039" y="5369935"/>
              <a:ext cx="5618" cy="664427"/>
            </a:xfrm>
            <a:prstGeom prst="line">
              <a:avLst/>
            </a:prstGeom>
          </p:spPr>
          <p:style>
            <a:lnRef idx="2">
              <a:schemeClr val="accent5"/>
            </a:lnRef>
            <a:fillRef idx="0">
              <a:schemeClr val="accent5"/>
            </a:fillRef>
            <a:effectRef idx="1">
              <a:schemeClr val="accent5"/>
            </a:effectRef>
            <a:fontRef idx="minor">
              <a:schemeClr val="tx1"/>
            </a:fontRef>
          </p:style>
        </p:cxnSp>
        <p:sp>
          <p:nvSpPr>
            <p:cNvPr id="113" name="ZoneTexte 112"/>
            <p:cNvSpPr txBox="1"/>
            <p:nvPr/>
          </p:nvSpPr>
          <p:spPr>
            <a:xfrm>
              <a:off x="4557412" y="5558403"/>
              <a:ext cx="2294800" cy="334250"/>
            </a:xfrm>
            <a:prstGeom prst="rect">
              <a:avLst/>
            </a:prstGeom>
            <a:noFill/>
          </p:spPr>
          <p:txBody>
            <a:bodyPr wrap="square" rtlCol="0">
              <a:spAutoFit/>
            </a:bodyPr>
            <a:lstStyle/>
            <a:p>
              <a:r>
                <a:rPr lang="fr-FR" sz="1200" dirty="0"/>
                <a:t>Date ? Minimum 25 km</a:t>
              </a:r>
            </a:p>
          </p:txBody>
        </p:sp>
      </p:grpSp>
      <p:sp>
        <p:nvSpPr>
          <p:cNvPr id="31" name="Titre 1"/>
          <p:cNvSpPr txBox="1">
            <a:spLocks/>
          </p:cNvSpPr>
          <p:nvPr/>
        </p:nvSpPr>
        <p:spPr>
          <a:xfrm>
            <a:off x="458956" y="141878"/>
            <a:ext cx="10875792" cy="712561"/>
          </a:xfrm>
          <a:prstGeom prst="rect">
            <a:avLst/>
          </a:prstGeom>
          <a:ln>
            <a:noFill/>
          </a:ln>
        </p:spPr>
        <p:txBody>
          <a:bodyPr vert="horz" lIns="0" tIns="41148" rIns="0" bIns="41148" rtlCol="0" anchor="ctr">
            <a:noAutofit/>
          </a:bodyPr>
          <a:lstStyle>
            <a:lvl1pPr algn="l" defTabSz="548626" rtl="0" eaLnBrk="1" latinLnBrk="0" hangingPunct="1">
              <a:spcBef>
                <a:spcPct val="0"/>
              </a:spcBef>
              <a:buNone/>
              <a:defRPr lang="fr-FR" sz="3733" b="1" kern="1200" baseline="0" dirty="0">
                <a:solidFill>
                  <a:schemeClr val="tx1"/>
                </a:solidFill>
                <a:latin typeface="+mj-lt"/>
                <a:ea typeface="+mj-ea"/>
                <a:cs typeface="+mj-cs"/>
              </a:defRPr>
            </a:lvl1pPr>
          </a:lstStyle>
          <a:p>
            <a:r>
              <a:rPr lang="fr-FR" sz="2667" dirty="0">
                <a:latin typeface="Arial" panose="020B0604020202020204" pitchFamily="34" charset="0"/>
                <a:cs typeface="Arial" panose="020B0604020202020204" pitchFamily="34" charset="0"/>
              </a:rPr>
              <a:t>Schedule : </a:t>
            </a:r>
            <a:r>
              <a:rPr lang="en-GB" sz="2800" dirty="0">
                <a:latin typeface="Arial" panose="020B0604020202020204" pitchFamily="34" charset="0"/>
                <a:cs typeface="Arial" panose="020B0604020202020204" pitchFamily="34" charset="0"/>
              </a:rPr>
              <a:t>8 years for 67 geographical Building Permit (BP)</a:t>
            </a:r>
            <a:r>
              <a:rPr lang="fr-FR" sz="2667" dirty="0">
                <a:latin typeface="Arial" panose="020B0604020202020204" pitchFamily="34" charset="0"/>
                <a:cs typeface="Arial" panose="020B0604020202020204" pitchFamily="34" charset="0"/>
              </a:rPr>
              <a:t> </a:t>
            </a:r>
          </a:p>
        </p:txBody>
      </p:sp>
      <p:sp>
        <p:nvSpPr>
          <p:cNvPr id="4" name="ZoneTexte 3">
            <a:extLst>
              <a:ext uri="{FF2B5EF4-FFF2-40B4-BE49-F238E27FC236}">
                <a16:creationId xmlns:a16="http://schemas.microsoft.com/office/drawing/2014/main" id="{426320C5-6271-0550-1A68-CE865DF62745}"/>
              </a:ext>
            </a:extLst>
          </p:cNvPr>
          <p:cNvSpPr txBox="1"/>
          <p:nvPr/>
        </p:nvSpPr>
        <p:spPr>
          <a:xfrm>
            <a:off x="69136" y="0"/>
            <a:ext cx="6381750" cy="369332"/>
          </a:xfrm>
          <a:prstGeom prst="rect">
            <a:avLst/>
          </a:prstGeom>
          <a:noFill/>
        </p:spPr>
        <p:txBody>
          <a:bodyPr wrap="square">
            <a:spAutoFit/>
          </a:bodyPr>
          <a:lstStyle/>
          <a:p>
            <a:fld id="{8D973FA1-4766-43D2-B463-B1EB9831896E}" type="slidenum">
              <a:rPr lang="fr-FR" kern="1200" smtClean="0">
                <a:solidFill>
                  <a:prstClr val="black"/>
                </a:solidFill>
                <a:latin typeface="Arial"/>
              </a:rPr>
              <a:pPr/>
              <a:t>11</a:t>
            </a:fld>
            <a:endParaRPr lang="fr-FR" dirty="0"/>
          </a:p>
        </p:txBody>
      </p:sp>
    </p:spTree>
    <p:extLst>
      <p:ext uri="{BB962C8B-B14F-4D97-AF65-F5344CB8AC3E}">
        <p14:creationId xmlns:p14="http://schemas.microsoft.com/office/powerpoint/2010/main" val="140702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90344" y="88174"/>
            <a:ext cx="7741030" cy="53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GB" altLang="fr-FR" sz="2667" b="1" dirty="0">
                <a:latin typeface="Calibri" panose="020F0502020204030204" pitchFamily="34" charset="0"/>
                <a:cs typeface="Calibri" panose="020F0502020204030204" pitchFamily="34" charset="0"/>
              </a:rPr>
              <a:t>ERB JV PS commitments - circular economy approach</a:t>
            </a:r>
          </a:p>
        </p:txBody>
      </p:sp>
      <p:grpSp>
        <p:nvGrpSpPr>
          <p:cNvPr id="17" name="Groupe 16"/>
          <p:cNvGrpSpPr/>
          <p:nvPr/>
        </p:nvGrpSpPr>
        <p:grpSpPr>
          <a:xfrm>
            <a:off x="458369" y="1635760"/>
            <a:ext cx="3991717" cy="4118677"/>
            <a:chOff x="370256" y="706912"/>
            <a:chExt cx="3657166" cy="3730835"/>
          </a:xfrm>
        </p:grpSpPr>
        <p:pic>
          <p:nvPicPr>
            <p:cNvPr id="3" name="Image 2"/>
            <p:cNvPicPr>
              <a:picLocks noChangeAspect="1"/>
            </p:cNvPicPr>
            <p:nvPr/>
          </p:nvPicPr>
          <p:blipFill>
            <a:blip r:embed="rId3"/>
            <a:stretch>
              <a:fillRect/>
            </a:stretch>
          </p:blipFill>
          <p:spPr>
            <a:xfrm>
              <a:off x="370256" y="706912"/>
              <a:ext cx="3657166" cy="3730835"/>
            </a:xfrm>
            <a:prstGeom prst="rect">
              <a:avLst/>
            </a:prstGeom>
          </p:spPr>
        </p:pic>
        <p:sp>
          <p:nvSpPr>
            <p:cNvPr id="9" name="ZoneTexte 8"/>
            <p:cNvSpPr txBox="1"/>
            <p:nvPr/>
          </p:nvSpPr>
          <p:spPr>
            <a:xfrm>
              <a:off x="3142477" y="3165475"/>
              <a:ext cx="542456" cy="146242"/>
            </a:xfrm>
            <a:prstGeom prst="rect">
              <a:avLst/>
            </a:prstGeom>
            <a:solidFill>
              <a:srgbClr val="54C8E0"/>
            </a:solidFill>
          </p:spPr>
          <p:txBody>
            <a:bodyPr wrap="none" rtlCol="0">
              <a:spAutoFit/>
            </a:bodyPr>
            <a:lstStyle/>
            <a:p>
              <a:r>
                <a:rPr lang="fr-FR" sz="667" b="1" dirty="0">
                  <a:solidFill>
                    <a:schemeClr val="bg1"/>
                  </a:solidFill>
                </a:rPr>
                <a:t>EXTRACTON</a:t>
              </a:r>
            </a:p>
          </p:txBody>
        </p:sp>
        <p:sp>
          <p:nvSpPr>
            <p:cNvPr id="10" name="ZoneTexte 9"/>
            <p:cNvSpPr txBox="1"/>
            <p:nvPr/>
          </p:nvSpPr>
          <p:spPr>
            <a:xfrm>
              <a:off x="2631302" y="3765550"/>
              <a:ext cx="613548" cy="146242"/>
            </a:xfrm>
            <a:prstGeom prst="rect">
              <a:avLst/>
            </a:prstGeom>
            <a:solidFill>
              <a:srgbClr val="54C8E0"/>
            </a:solidFill>
          </p:spPr>
          <p:txBody>
            <a:bodyPr wrap="square" rtlCol="0">
              <a:spAutoFit/>
            </a:bodyPr>
            <a:lstStyle/>
            <a:p>
              <a:r>
                <a:rPr lang="fr-FR" sz="667" b="1" dirty="0">
                  <a:solidFill>
                    <a:schemeClr val="bg1"/>
                  </a:solidFill>
                </a:rPr>
                <a:t>ECO-DESIGN</a:t>
              </a:r>
            </a:p>
          </p:txBody>
        </p:sp>
        <p:sp>
          <p:nvSpPr>
            <p:cNvPr id="11" name="ZoneTexte 10"/>
            <p:cNvSpPr txBox="1"/>
            <p:nvPr/>
          </p:nvSpPr>
          <p:spPr>
            <a:xfrm>
              <a:off x="1945502" y="4003675"/>
              <a:ext cx="445074" cy="146242"/>
            </a:xfrm>
            <a:prstGeom prst="rect">
              <a:avLst/>
            </a:prstGeom>
            <a:solidFill>
              <a:srgbClr val="54C8E0"/>
            </a:solidFill>
          </p:spPr>
          <p:txBody>
            <a:bodyPr wrap="none" rtlCol="0">
              <a:spAutoFit/>
            </a:bodyPr>
            <a:lstStyle/>
            <a:p>
              <a:r>
                <a:rPr lang="fr-FR" sz="667" b="1" dirty="0">
                  <a:solidFill>
                    <a:schemeClr val="bg1"/>
                  </a:solidFill>
                </a:rPr>
                <a:t>LOGISTIC</a:t>
              </a:r>
            </a:p>
          </p:txBody>
        </p:sp>
        <p:sp>
          <p:nvSpPr>
            <p:cNvPr id="12" name="ZoneTexte 11"/>
            <p:cNvSpPr txBox="1"/>
            <p:nvPr/>
          </p:nvSpPr>
          <p:spPr>
            <a:xfrm>
              <a:off x="1199377" y="3765550"/>
              <a:ext cx="409007" cy="146242"/>
            </a:xfrm>
            <a:prstGeom prst="rect">
              <a:avLst/>
            </a:prstGeom>
            <a:solidFill>
              <a:srgbClr val="54C8E0"/>
            </a:solidFill>
          </p:spPr>
          <p:txBody>
            <a:bodyPr wrap="none" rtlCol="0">
              <a:spAutoFit/>
            </a:bodyPr>
            <a:lstStyle/>
            <a:p>
              <a:r>
                <a:rPr lang="fr-FR" sz="667" b="1" dirty="0">
                  <a:solidFill>
                    <a:schemeClr val="bg1"/>
                  </a:solidFill>
                </a:rPr>
                <a:t>REPEAR</a:t>
              </a:r>
            </a:p>
          </p:txBody>
        </p:sp>
        <p:sp>
          <p:nvSpPr>
            <p:cNvPr id="13" name="ZoneTexte 12"/>
            <p:cNvSpPr txBox="1"/>
            <p:nvPr/>
          </p:nvSpPr>
          <p:spPr>
            <a:xfrm>
              <a:off x="558026" y="3127002"/>
              <a:ext cx="682625" cy="146242"/>
            </a:xfrm>
            <a:prstGeom prst="rect">
              <a:avLst/>
            </a:prstGeom>
            <a:solidFill>
              <a:srgbClr val="54C8E0"/>
            </a:solidFill>
          </p:spPr>
          <p:txBody>
            <a:bodyPr wrap="square" rtlCol="0">
              <a:spAutoFit/>
            </a:bodyPr>
            <a:lstStyle/>
            <a:p>
              <a:pPr algn="ctr"/>
              <a:r>
                <a:rPr lang="fr-FR" sz="667" b="1" dirty="0">
                  <a:solidFill>
                    <a:schemeClr val="bg1"/>
                  </a:solidFill>
                </a:rPr>
                <a:t>REUSE ENERGY</a:t>
              </a:r>
            </a:p>
          </p:txBody>
        </p:sp>
        <p:sp>
          <p:nvSpPr>
            <p:cNvPr id="15" name="ZoneTexte 14"/>
            <p:cNvSpPr txBox="1"/>
            <p:nvPr/>
          </p:nvSpPr>
          <p:spPr>
            <a:xfrm>
              <a:off x="693778" y="2381409"/>
              <a:ext cx="546873" cy="76993"/>
            </a:xfrm>
            <a:prstGeom prst="rect">
              <a:avLst/>
            </a:prstGeom>
            <a:solidFill>
              <a:srgbClr val="54C8E0"/>
            </a:solidFill>
          </p:spPr>
          <p:txBody>
            <a:bodyPr wrap="square" lIns="0" tIns="0" rIns="0" bIns="0" rtlCol="0">
              <a:spAutoFit/>
            </a:bodyPr>
            <a:lstStyle/>
            <a:p>
              <a:pPr algn="ctr"/>
              <a:r>
                <a:rPr lang="fr-FR" sz="667" b="1" dirty="0">
                  <a:solidFill>
                    <a:schemeClr val="bg1"/>
                  </a:solidFill>
                </a:rPr>
                <a:t>REUSE</a:t>
              </a:r>
            </a:p>
          </p:txBody>
        </p:sp>
        <p:sp>
          <p:nvSpPr>
            <p:cNvPr id="16" name="ZoneTexte 15"/>
            <p:cNvSpPr txBox="1"/>
            <p:nvPr/>
          </p:nvSpPr>
          <p:spPr>
            <a:xfrm>
              <a:off x="1078145" y="1740849"/>
              <a:ext cx="401405" cy="76993"/>
            </a:xfrm>
            <a:prstGeom prst="rect">
              <a:avLst/>
            </a:prstGeom>
            <a:solidFill>
              <a:srgbClr val="54C8E0"/>
            </a:solidFill>
          </p:spPr>
          <p:txBody>
            <a:bodyPr wrap="square" lIns="0" tIns="0" rIns="0" bIns="0" rtlCol="0">
              <a:spAutoFit/>
            </a:bodyPr>
            <a:lstStyle/>
            <a:p>
              <a:pPr algn="ctr"/>
              <a:r>
                <a:rPr lang="fr-FR" sz="667" b="1" dirty="0">
                  <a:solidFill>
                    <a:schemeClr val="bg1"/>
                  </a:solidFill>
                </a:rPr>
                <a:t>RECYCLE</a:t>
              </a:r>
            </a:p>
          </p:txBody>
        </p:sp>
      </p:grpSp>
      <p:sp>
        <p:nvSpPr>
          <p:cNvPr id="18" name="Rectangle 1"/>
          <p:cNvSpPr>
            <a:spLocks noChangeArrowheads="1"/>
          </p:cNvSpPr>
          <p:nvPr/>
        </p:nvSpPr>
        <p:spPr bwMode="auto">
          <a:xfrm>
            <a:off x="4542450" y="1135390"/>
            <a:ext cx="7074516" cy="511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fr-FR" sz="1800" dirty="0">
                <a:effectLst/>
                <a:latin typeface="Aptos" panose="020B0004020202020204" pitchFamily="34" charset="0"/>
                <a:ea typeface="Times New Roman" panose="02020603050405020304" pitchFamily="18" charset="0"/>
                <a:cs typeface="Aptos" panose="020B0004020202020204" pitchFamily="34" charset="0"/>
              </a:rPr>
              <a:t>1.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Early</a:t>
            </a:r>
            <a:r>
              <a:rPr lang="fr-FR" sz="1800" b="1" dirty="0">
                <a:effectLst/>
                <a:latin typeface="Aptos" panose="020B0004020202020204" pitchFamily="34" charset="0"/>
                <a:ea typeface="Times New Roman" panose="02020603050405020304" pitchFamily="18" charset="0"/>
                <a:cs typeface="Aptos" panose="020B0004020202020204" pitchFamily="34" charset="0"/>
              </a:rPr>
              <a: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contractor</a:t>
            </a:r>
            <a:r>
              <a:rPr lang="fr-FR" sz="1800" b="1" dirty="0">
                <a:effectLst/>
                <a:latin typeface="Aptos" panose="020B0004020202020204" pitchFamily="34" charset="0"/>
                <a:ea typeface="Times New Roman" panose="02020603050405020304" pitchFamily="18" charset="0"/>
                <a:cs typeface="Aptos" panose="020B0004020202020204" pitchFamily="34" charset="0"/>
              </a:rPr>
              <a: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involvement</a:t>
            </a:r>
            <a:r>
              <a:rPr lang="fr-FR" sz="1800" b="1" dirty="0">
                <a:effectLst/>
                <a:latin typeface="Aptos" panose="020B0004020202020204" pitchFamily="34" charset="0"/>
                <a:ea typeface="Times New Roman" panose="02020603050405020304" pitchFamily="18" charset="0"/>
                <a:cs typeface="Aptos" panose="020B0004020202020204" pitchFamily="34" charset="0"/>
              </a:rPr>
              <a: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within</a:t>
            </a:r>
            <a:r>
              <a:rPr lang="fr-FR" sz="1800" b="1" dirty="0">
                <a:effectLst/>
                <a:latin typeface="Aptos" panose="020B0004020202020204" pitchFamily="34" charset="0"/>
                <a:ea typeface="Times New Roman" panose="02020603050405020304" pitchFamily="18" charset="0"/>
                <a:cs typeface="Aptos" panose="020B0004020202020204" pitchFamily="34" charset="0"/>
              </a:rPr>
              <a:t> the design </a:t>
            </a:r>
            <a:r>
              <a:rPr lang="fr-FR" sz="1800" dirty="0">
                <a:effectLst/>
                <a:latin typeface="Aptos" panose="020B0004020202020204" pitchFamily="34" charset="0"/>
                <a:ea typeface="Times New Roman" panose="02020603050405020304" pitchFamily="18" charset="0"/>
                <a:cs typeface="Aptos" panose="020B0004020202020204" pitchFamily="34" charset="0"/>
              </a:rPr>
              <a:t>to </a:t>
            </a:r>
            <a:r>
              <a:rPr lang="fr-FR" sz="1800" dirty="0" err="1">
                <a:effectLst/>
                <a:latin typeface="Aptos" panose="020B0004020202020204" pitchFamily="34" charset="0"/>
                <a:ea typeface="Times New Roman" panose="02020603050405020304" pitchFamily="18" charset="0"/>
                <a:cs typeface="Aptos" panose="020B0004020202020204" pitchFamily="34" charset="0"/>
              </a:rPr>
              <a:t>ensure</a:t>
            </a:r>
            <a:r>
              <a:rPr lang="fr-FR" sz="1800" dirty="0">
                <a:effectLst/>
                <a:latin typeface="Aptos" panose="020B0004020202020204" pitchFamily="34" charset="0"/>
                <a:ea typeface="Times New Roman" panose="02020603050405020304" pitchFamily="18" charset="0"/>
                <a:cs typeface="Aptos" panose="020B0004020202020204" pitchFamily="34" charset="0"/>
              </a:rPr>
              <a:t> the </a:t>
            </a:r>
            <a:r>
              <a:rPr lang="fr-FR" sz="1800" dirty="0" err="1">
                <a:effectLst/>
                <a:latin typeface="Aptos" panose="020B0004020202020204" pitchFamily="34" charset="0"/>
                <a:ea typeface="Times New Roman" panose="02020603050405020304" pitchFamily="18" charset="0"/>
                <a:cs typeface="Aptos" panose="020B0004020202020204" pitchFamily="34" charset="0"/>
              </a:rPr>
              <a:t>most</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optimised</a:t>
            </a:r>
            <a:r>
              <a:rPr lang="fr-FR" sz="1800" dirty="0">
                <a:effectLst/>
                <a:latin typeface="Aptos" panose="020B0004020202020204" pitchFamily="34" charset="0"/>
                <a:ea typeface="Times New Roman" panose="02020603050405020304" pitchFamily="18" charset="0"/>
                <a:cs typeface="Aptos" panose="020B0004020202020204" pitchFamily="34" charset="0"/>
              </a:rPr>
              <a:t> an </a:t>
            </a:r>
            <a:r>
              <a:rPr lang="fr-FR" sz="1800" dirty="0" err="1">
                <a:effectLst/>
                <a:latin typeface="Aptos" panose="020B0004020202020204" pitchFamily="34" charset="0"/>
                <a:ea typeface="Times New Roman" panose="02020603050405020304" pitchFamily="18" charset="0"/>
                <a:cs typeface="Aptos" panose="020B0004020202020204" pitchFamily="34" charset="0"/>
              </a:rPr>
              <a:t>buildable</a:t>
            </a:r>
            <a:r>
              <a:rPr lang="fr-FR" sz="1800" dirty="0">
                <a:effectLst/>
                <a:latin typeface="Aptos" panose="020B0004020202020204" pitchFamily="34" charset="0"/>
                <a:ea typeface="Times New Roman" panose="02020603050405020304" pitchFamily="18" charset="0"/>
                <a:cs typeface="Aptos" panose="020B0004020202020204" pitchFamily="34" charset="0"/>
              </a:rPr>
              <a:t> solution </a:t>
            </a:r>
            <a:r>
              <a:rPr lang="fr-FR" sz="1800" dirty="0" err="1">
                <a:effectLst/>
                <a:latin typeface="Aptos" panose="020B0004020202020204" pitchFamily="34" charset="0"/>
                <a:ea typeface="Times New Roman" panose="02020603050405020304" pitchFamily="18" charset="0"/>
                <a:cs typeface="Aptos" panose="020B0004020202020204" pitchFamily="34" charset="0"/>
              </a:rPr>
              <a:t>is</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designed</a:t>
            </a:r>
            <a:r>
              <a:rPr lang="fr-FR" sz="1800" dirty="0">
                <a:effectLst/>
                <a:latin typeface="Aptos" panose="020B0004020202020204" pitchFamily="34" charset="0"/>
                <a:ea typeface="Times New Roman" panose="02020603050405020304" pitchFamily="18" charset="0"/>
                <a:cs typeface="Aptos" panose="020B0004020202020204" pitchFamily="34" charset="0"/>
              </a:rPr>
              <a:t> by RB Rail.</a:t>
            </a:r>
            <a:endParaRPr lang="fr-FR" sz="1800" dirty="0">
              <a:effectLst/>
              <a:latin typeface="Aptos" panose="020B0004020202020204" pitchFamily="34" charset="0"/>
              <a:ea typeface="Aptos" panose="020B0004020202020204" pitchFamily="34" charset="0"/>
              <a:cs typeface="Aptos" panose="020B0004020202020204" pitchFamily="34" charset="0"/>
            </a:endParaRPr>
          </a:p>
          <a:p>
            <a:r>
              <a:rPr lang="fr-FR" sz="1800" dirty="0">
                <a:effectLst/>
                <a:latin typeface="Aptos" panose="020B0004020202020204" pitchFamily="34" charset="0"/>
                <a:ea typeface="Times New Roman" panose="02020603050405020304" pitchFamily="18" charset="0"/>
                <a:cs typeface="Aptos" panose="020B0004020202020204" pitchFamily="34" charset="0"/>
              </a:rPr>
              <a:t>2. </a:t>
            </a:r>
            <a:r>
              <a:rPr lang="fr-FR" sz="1800" b="1" dirty="0">
                <a:effectLst/>
                <a:latin typeface="Aptos" panose="020B0004020202020204" pitchFamily="34" charset="0"/>
                <a:ea typeface="Times New Roman" panose="02020603050405020304" pitchFamily="18" charset="0"/>
                <a:cs typeface="Aptos" panose="020B0004020202020204" pitchFamily="34" charset="0"/>
              </a:rPr>
              <a:t>Module construction </a:t>
            </a:r>
            <a:r>
              <a:rPr lang="fr-FR" sz="1800" dirty="0">
                <a:effectLst/>
                <a:latin typeface="Aptos" panose="020B0004020202020204" pitchFamily="34" charset="0"/>
                <a:ea typeface="Times New Roman" panose="02020603050405020304" pitchFamily="18" charset="0"/>
                <a:cs typeface="Aptos" panose="020B0004020202020204" pitchFamily="34" charset="0"/>
              </a:rPr>
              <a:t>use of </a:t>
            </a:r>
            <a:r>
              <a:rPr lang="fr-FR" sz="1800" dirty="0" err="1">
                <a:effectLst/>
                <a:latin typeface="Aptos" panose="020B0004020202020204" pitchFamily="34" charset="0"/>
                <a:ea typeface="Times New Roman" panose="02020603050405020304" pitchFamily="18" charset="0"/>
                <a:cs typeface="Aptos" panose="020B0004020202020204" pitchFamily="34" charset="0"/>
              </a:rPr>
              <a:t>pre</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cast</a:t>
            </a:r>
            <a:r>
              <a:rPr lang="fr-FR" sz="1800" dirty="0">
                <a:effectLst/>
                <a:latin typeface="Aptos" panose="020B0004020202020204" pitchFamily="34" charset="0"/>
                <a:ea typeface="Times New Roman" panose="02020603050405020304" pitchFamily="18" charset="0"/>
                <a:cs typeface="Aptos" panose="020B0004020202020204" pitchFamily="34" charset="0"/>
              </a:rPr>
              <a:t> and </a:t>
            </a:r>
            <a:r>
              <a:rPr lang="fr-FR" sz="1800" dirty="0" err="1">
                <a:effectLst/>
                <a:latin typeface="Aptos" panose="020B0004020202020204" pitchFamily="34" charset="0"/>
                <a:ea typeface="Times New Roman" panose="02020603050405020304" pitchFamily="18" charset="0"/>
                <a:cs typeface="Aptos" panose="020B0004020202020204" pitchFamily="34" charset="0"/>
              </a:rPr>
              <a:t>steel</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with</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similar</a:t>
            </a:r>
            <a:r>
              <a:rPr lang="fr-FR" sz="1800" dirty="0">
                <a:effectLst/>
                <a:latin typeface="Aptos" panose="020B0004020202020204" pitchFamily="34" charset="0"/>
                <a:ea typeface="Times New Roman" panose="02020603050405020304" pitchFamily="18" charset="0"/>
                <a:cs typeface="Aptos" panose="020B0004020202020204" pitchFamily="34" charset="0"/>
              </a:rPr>
              <a:t> bridge designs </a:t>
            </a:r>
            <a:r>
              <a:rPr lang="fr-FR" sz="1800" dirty="0" err="1">
                <a:effectLst/>
                <a:latin typeface="Aptos" panose="020B0004020202020204" pitchFamily="34" charset="0"/>
                <a:ea typeface="Times New Roman" panose="02020603050405020304" pitchFamily="18" charset="0"/>
                <a:cs typeface="Aptos" panose="020B0004020202020204" pitchFamily="34" charset="0"/>
              </a:rPr>
              <a:t>along</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he</a:t>
            </a:r>
            <a:r>
              <a:rPr lang="fr-FR" sz="1800" dirty="0">
                <a:effectLst/>
                <a:latin typeface="Aptos" panose="020B0004020202020204" pitchFamily="34" charset="0"/>
                <a:ea typeface="Times New Roman" panose="02020603050405020304" pitchFamily="18" charset="0"/>
                <a:cs typeface="Aptos" panose="020B0004020202020204" pitchFamily="34" charset="0"/>
              </a:rPr>
              <a:t> route. Materials </a:t>
            </a:r>
            <a:r>
              <a:rPr lang="fr-FR" sz="1800" dirty="0" err="1">
                <a:effectLst/>
                <a:latin typeface="Aptos" panose="020B0004020202020204" pitchFamily="34" charset="0"/>
                <a:ea typeface="Times New Roman" panose="02020603050405020304" pitchFamily="18" charset="0"/>
                <a:cs typeface="Aptos" panose="020B0004020202020204" pitchFamily="34" charset="0"/>
              </a:rPr>
              <a:t>that</a:t>
            </a:r>
            <a:r>
              <a:rPr lang="fr-FR" sz="1800" dirty="0">
                <a:effectLst/>
                <a:latin typeface="Aptos" panose="020B0004020202020204" pitchFamily="34" charset="0"/>
                <a:ea typeface="Times New Roman" panose="02020603050405020304" pitchFamily="18" charset="0"/>
                <a:cs typeface="Aptos" panose="020B0004020202020204" pitchFamily="34" charset="0"/>
              </a:rPr>
              <a:t> are interchangeable.</a:t>
            </a:r>
            <a:endParaRPr lang="fr-FR" sz="1800" dirty="0">
              <a:effectLst/>
              <a:latin typeface="Aptos" panose="020B0004020202020204" pitchFamily="34" charset="0"/>
              <a:ea typeface="Aptos" panose="020B0004020202020204" pitchFamily="34" charset="0"/>
              <a:cs typeface="Aptos" panose="020B0004020202020204" pitchFamily="34" charset="0"/>
            </a:endParaRPr>
          </a:p>
          <a:p>
            <a:r>
              <a:rPr lang="fr-FR" dirty="0">
                <a:latin typeface="Aptos" panose="020B0004020202020204" pitchFamily="34" charset="0"/>
                <a:ea typeface="Times New Roman" panose="02020603050405020304" pitchFamily="18" charset="0"/>
                <a:cs typeface="Aptos" panose="020B0004020202020204" pitchFamily="34" charset="0"/>
              </a:rPr>
              <a:t>3</a:t>
            </a:r>
            <a:r>
              <a:rPr lang="fr-FR" sz="1800" b="1" dirty="0">
                <a:effectLst/>
                <a:latin typeface="Aptos" panose="020B0004020202020204" pitchFamily="34" charset="0"/>
                <a:ea typeface="Times New Roman" panose="02020603050405020304" pitchFamily="18" charset="0"/>
                <a:cs typeface="Aptos" panose="020B0004020202020204" pitchFamily="34" charset="0"/>
              </a:rPr>
              <a: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Involve</a:t>
            </a:r>
            <a:r>
              <a:rPr lang="fr-FR" sz="1800" b="1" dirty="0">
                <a:effectLst/>
                <a:latin typeface="Aptos" panose="020B0004020202020204" pitchFamily="34" charset="0"/>
                <a:ea typeface="Times New Roman" panose="02020603050405020304" pitchFamily="18" charset="0"/>
                <a:cs typeface="Aptos" panose="020B0004020202020204" pitchFamily="34" charset="0"/>
              </a:rPr>
              <a: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specialist</a:t>
            </a:r>
            <a:r>
              <a:rPr lang="fr-FR" sz="1800" b="1" dirty="0">
                <a:effectLst/>
                <a:latin typeface="Aptos" panose="020B0004020202020204" pitchFamily="34" charset="0"/>
                <a:ea typeface="Times New Roman" panose="02020603050405020304" pitchFamily="18" charset="0"/>
                <a:cs typeface="Aptos" panose="020B0004020202020204" pitchFamily="34" charset="0"/>
              </a:rPr>
              <a: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sub</a:t>
            </a:r>
            <a:r>
              <a:rPr lang="fr-FR" sz="1800" b="1" dirty="0">
                <a:effectLst/>
                <a:latin typeface="Aptos" panose="020B0004020202020204" pitchFamily="34" charset="0"/>
                <a:ea typeface="Times New Roman" panose="02020603050405020304" pitchFamily="18" charset="0"/>
                <a:cs typeface="Aptos" panose="020B0004020202020204" pitchFamily="34" charset="0"/>
              </a:rPr>
              <a: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contractors</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early</a:t>
            </a:r>
            <a:r>
              <a:rPr lang="fr-FR" sz="1800" dirty="0">
                <a:effectLst/>
                <a:latin typeface="Aptos" panose="020B0004020202020204" pitchFamily="34" charset="0"/>
                <a:ea typeface="Times New Roman" panose="02020603050405020304" pitchFamily="18" charset="0"/>
                <a:cs typeface="Aptos" panose="020B0004020202020204" pitchFamily="34" charset="0"/>
              </a:rPr>
              <a:t> to </a:t>
            </a:r>
            <a:r>
              <a:rPr lang="fr-FR" sz="1800" dirty="0" err="1">
                <a:effectLst/>
                <a:latin typeface="Aptos" panose="020B0004020202020204" pitchFamily="34" charset="0"/>
                <a:ea typeface="Times New Roman" panose="02020603050405020304" pitchFamily="18" charset="0"/>
                <a:cs typeface="Aptos" panose="020B0004020202020204" pitchFamily="34" charset="0"/>
              </a:rPr>
              <a:t>resolve</a:t>
            </a:r>
            <a:r>
              <a:rPr lang="fr-FR" sz="1800" dirty="0">
                <a:effectLst/>
                <a:latin typeface="Aptos" panose="020B0004020202020204" pitchFamily="34" charset="0"/>
                <a:ea typeface="Times New Roman" panose="02020603050405020304" pitchFamily="18" charset="0"/>
                <a:cs typeface="Aptos" panose="020B0004020202020204" pitchFamily="34" charset="0"/>
              </a:rPr>
              <a:t> challenges </a:t>
            </a:r>
            <a:r>
              <a:rPr lang="fr-FR" sz="1800" dirty="0" err="1">
                <a:effectLst/>
                <a:latin typeface="Aptos" panose="020B0004020202020204" pitchFamily="34" charset="0"/>
                <a:ea typeface="Times New Roman" panose="02020603050405020304" pitchFamily="18" charset="0"/>
                <a:cs typeface="Aptos" panose="020B0004020202020204" pitchFamily="34" charset="0"/>
              </a:rPr>
              <a:t>e.g</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piling</a:t>
            </a:r>
            <a:r>
              <a:rPr lang="fr-FR" sz="1800" dirty="0">
                <a:effectLst/>
                <a:latin typeface="Aptos" panose="020B0004020202020204" pitchFamily="34" charset="0"/>
                <a:ea typeface="Times New Roman" panose="02020603050405020304" pitchFamily="18" charset="0"/>
                <a:cs typeface="Aptos" panose="020B0004020202020204" pitchFamily="34" charset="0"/>
              </a:rPr>
              <a:t> and </a:t>
            </a:r>
            <a:r>
              <a:rPr lang="fr-FR" sz="1800" dirty="0" err="1">
                <a:effectLst/>
                <a:latin typeface="Aptos" panose="020B0004020202020204" pitchFamily="34" charset="0"/>
                <a:ea typeface="Times New Roman" panose="02020603050405020304" pitchFamily="18" charset="0"/>
                <a:cs typeface="Aptos" panose="020B0004020202020204" pitchFamily="34" charset="0"/>
              </a:rPr>
              <a:t>ground</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specialists</a:t>
            </a:r>
            <a:r>
              <a:rPr lang="fr-FR" sz="1800" dirty="0">
                <a:effectLst/>
                <a:latin typeface="Aptos" panose="020B0004020202020204" pitchFamily="34" charset="0"/>
                <a:ea typeface="Times New Roman" panose="02020603050405020304" pitchFamily="18" charset="0"/>
                <a:cs typeface="Aptos" panose="020B0004020202020204" pitchFamily="34" charset="0"/>
              </a:rPr>
              <a:t>.</a:t>
            </a:r>
            <a:endParaRPr lang="fr-FR" sz="1800" dirty="0">
              <a:effectLst/>
              <a:latin typeface="Aptos" panose="020B0004020202020204" pitchFamily="34" charset="0"/>
              <a:ea typeface="Aptos" panose="020B0004020202020204" pitchFamily="34" charset="0"/>
              <a:cs typeface="Aptos" panose="020B0004020202020204" pitchFamily="34" charset="0"/>
            </a:endParaRPr>
          </a:p>
          <a:p>
            <a:r>
              <a:rPr lang="fr-FR" sz="1800" dirty="0">
                <a:effectLst/>
                <a:latin typeface="Aptos" panose="020B0004020202020204" pitchFamily="34" charset="0"/>
                <a:ea typeface="Times New Roman" panose="02020603050405020304" pitchFamily="18" charset="0"/>
                <a:cs typeface="Aptos" panose="020B0004020202020204" pitchFamily="34" charset="0"/>
              </a:rPr>
              <a:t>4. </a:t>
            </a:r>
            <a:r>
              <a:rPr lang="fr-FR" sz="1800" b="1" dirty="0">
                <a:effectLst/>
                <a:latin typeface="Aptos" panose="020B0004020202020204" pitchFamily="34" charset="0"/>
                <a:ea typeface="Times New Roman" panose="02020603050405020304" pitchFamily="18" charset="0"/>
                <a:cs typeface="Aptos" panose="020B0004020202020204" pitchFamily="34" charset="0"/>
              </a:rPr>
              <a:t>Engagement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with</a:t>
            </a:r>
            <a:r>
              <a:rPr lang="fr-FR" sz="1800" b="1" dirty="0">
                <a:effectLst/>
                <a:latin typeface="Aptos" panose="020B0004020202020204" pitchFamily="34" charset="0"/>
                <a:ea typeface="Times New Roman" panose="02020603050405020304" pitchFamily="18" charset="0"/>
                <a:cs typeface="Aptos" panose="020B0004020202020204" pitchFamily="34" charset="0"/>
              </a:rPr>
              <a:t> local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universities</a:t>
            </a:r>
            <a:r>
              <a:rPr lang="fr-FR" sz="1800" b="1"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technical</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colleges</a:t>
            </a:r>
            <a:r>
              <a:rPr lang="fr-FR" sz="1800" dirty="0">
                <a:effectLst/>
                <a:latin typeface="Aptos" panose="020B0004020202020204" pitchFamily="34" charset="0"/>
                <a:ea typeface="Times New Roman" panose="02020603050405020304" pitchFamily="18" charset="0"/>
                <a:cs typeface="Aptos" panose="020B0004020202020204" pitchFamily="34" charset="0"/>
              </a:rPr>
              <a:t> etc... to </a:t>
            </a:r>
            <a:r>
              <a:rPr lang="fr-FR" sz="1800" dirty="0" err="1">
                <a:effectLst/>
                <a:latin typeface="Aptos" panose="020B0004020202020204" pitchFamily="34" charset="0"/>
                <a:ea typeface="Times New Roman" panose="02020603050405020304" pitchFamily="18" charset="0"/>
                <a:cs typeface="Aptos" panose="020B0004020202020204" pitchFamily="34" charset="0"/>
              </a:rPr>
              <a:t>provide</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career</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opportunities</a:t>
            </a:r>
            <a:r>
              <a:rPr lang="fr-FR" sz="1800" dirty="0">
                <a:effectLst/>
                <a:latin typeface="Aptos" panose="020B0004020202020204" pitchFamily="34" charset="0"/>
                <a:ea typeface="Times New Roman" panose="02020603050405020304" pitchFamily="18" charset="0"/>
                <a:cs typeface="Aptos" panose="020B0004020202020204" pitchFamily="34" charset="0"/>
              </a:rPr>
              <a:t> in a </a:t>
            </a:r>
            <a:r>
              <a:rPr lang="fr-FR" sz="1800" dirty="0" err="1">
                <a:effectLst/>
                <a:latin typeface="Aptos" panose="020B0004020202020204" pitchFamily="34" charset="0"/>
                <a:ea typeface="Times New Roman" panose="02020603050405020304" pitchFamily="18" charset="0"/>
                <a:cs typeface="Aptos" panose="020B0004020202020204" pitchFamily="34" charset="0"/>
              </a:rPr>
              <a:t>wide</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variety</a:t>
            </a:r>
            <a:r>
              <a:rPr lang="fr-FR" sz="1800" dirty="0">
                <a:effectLst/>
                <a:latin typeface="Aptos" panose="020B0004020202020204" pitchFamily="34" charset="0"/>
                <a:ea typeface="Times New Roman" panose="02020603050405020304" pitchFamily="18" charset="0"/>
                <a:cs typeface="Aptos" panose="020B0004020202020204" pitchFamily="34" charset="0"/>
              </a:rPr>
              <a:t> of topics.</a:t>
            </a:r>
            <a:endParaRPr lang="fr-FR" sz="1800" dirty="0">
              <a:effectLst/>
              <a:latin typeface="Aptos" panose="020B0004020202020204" pitchFamily="34" charset="0"/>
              <a:ea typeface="Aptos" panose="020B0004020202020204" pitchFamily="34" charset="0"/>
              <a:cs typeface="Aptos" panose="020B0004020202020204" pitchFamily="34" charset="0"/>
            </a:endParaRPr>
          </a:p>
          <a:p>
            <a:r>
              <a:rPr lang="fr-FR" sz="1800" dirty="0">
                <a:effectLst/>
                <a:latin typeface="Aptos" panose="020B0004020202020204" pitchFamily="34" charset="0"/>
                <a:ea typeface="Times New Roman" panose="02020603050405020304" pitchFamily="18" charset="0"/>
                <a:cs typeface="Aptos" panose="020B0004020202020204" pitchFamily="34" charset="0"/>
              </a:rPr>
              <a:t>5.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Evaluate</a:t>
            </a:r>
            <a:r>
              <a:rPr lang="fr-FR" sz="1800" b="1" dirty="0">
                <a:effectLst/>
                <a:latin typeface="Aptos" panose="020B0004020202020204" pitchFamily="34" charset="0"/>
                <a:ea typeface="Times New Roman" panose="02020603050405020304" pitchFamily="18" charset="0"/>
                <a:cs typeface="Aptos" panose="020B0004020202020204" pitchFamily="34" charset="0"/>
              </a:rPr>
              <a:t> </a:t>
            </a:r>
            <a:r>
              <a:rPr lang="fr-FR" b="1" dirty="0">
                <a:latin typeface="Aptos" panose="020B0004020202020204" pitchFamily="34" charset="0"/>
                <a:ea typeface="Times New Roman" panose="02020603050405020304" pitchFamily="18" charset="0"/>
                <a:cs typeface="Aptos" panose="020B0004020202020204" pitchFamily="34" charset="0"/>
              </a:rPr>
              <a:t>extra </a:t>
            </a:r>
            <a:r>
              <a:rPr lang="fr-FR" b="1" dirty="0" err="1">
                <a:latin typeface="Aptos" panose="020B0004020202020204" pitchFamily="34" charset="0"/>
                <a:ea typeface="Times New Roman" panose="02020603050405020304" pitchFamily="18" charset="0"/>
                <a:cs typeface="Aptos" panose="020B0004020202020204" pitchFamily="34" charset="0"/>
              </a:rPr>
              <a:t>costs</a:t>
            </a:r>
            <a:r>
              <a:rPr lang="fr-FR" b="1" dirty="0">
                <a:latin typeface="Aptos" panose="020B0004020202020204" pitchFamily="34" charset="0"/>
                <a:ea typeface="Times New Roman" panose="02020603050405020304" pitchFamily="18" charset="0"/>
                <a:cs typeface="Aptos" panose="020B0004020202020204" pitchFamily="34" charset="0"/>
              </a:rPr>
              <a:t> of </a:t>
            </a:r>
            <a:r>
              <a:rPr lang="fr-FR" b="1" dirty="0" err="1">
                <a:latin typeface="Aptos" panose="020B0004020202020204" pitchFamily="34" charset="0"/>
                <a:ea typeface="Times New Roman" panose="02020603050405020304" pitchFamily="18" charset="0"/>
                <a:cs typeface="Aptos" panose="020B0004020202020204" pitchFamily="34" charset="0"/>
              </a:rPr>
              <a:t>low</a:t>
            </a:r>
            <a:r>
              <a:rPr lang="fr-FR" b="1" dirty="0">
                <a:latin typeface="Aptos" panose="020B0004020202020204" pitchFamily="34" charset="0"/>
                <a:ea typeface="Times New Roman" panose="02020603050405020304" pitchFamily="18" charset="0"/>
                <a:cs typeface="Aptos" panose="020B0004020202020204" pitchFamily="34" charset="0"/>
              </a:rPr>
              <a:t> </a:t>
            </a:r>
            <a:r>
              <a:rPr lang="fr-FR" b="1" dirty="0" err="1">
                <a:latin typeface="Aptos" panose="020B0004020202020204" pitchFamily="34" charset="0"/>
                <a:ea typeface="Times New Roman" panose="02020603050405020304" pitchFamily="18" charset="0"/>
                <a:cs typeface="Aptos" panose="020B0004020202020204" pitchFamily="34" charset="0"/>
              </a:rPr>
              <a:t>carbon</a:t>
            </a:r>
            <a:r>
              <a:rPr lang="fr-FR" b="1" dirty="0">
                <a:latin typeface="Aptos" panose="020B0004020202020204" pitchFamily="34" charset="0"/>
                <a:ea typeface="Times New Roman" panose="02020603050405020304" pitchFamily="18" charset="0"/>
                <a:cs typeface="Aptos" panose="020B0004020202020204" pitchFamily="34" charset="0"/>
              </a:rPr>
              <a: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materials</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We</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will</a:t>
            </a:r>
            <a:r>
              <a:rPr lang="fr-FR" sz="1800" dirty="0">
                <a:effectLst/>
                <a:latin typeface="Aptos" panose="020B0004020202020204" pitchFamily="34" charset="0"/>
                <a:ea typeface="Times New Roman" panose="02020603050405020304" pitchFamily="18" charset="0"/>
                <a:cs typeface="Aptos" panose="020B0004020202020204" pitchFamily="34" charset="0"/>
              </a:rPr>
              <a:t> use </a:t>
            </a:r>
            <a:r>
              <a:rPr lang="fr-FR" sz="1800" dirty="0" err="1">
                <a:effectLst/>
                <a:latin typeface="Aptos" panose="020B0004020202020204" pitchFamily="34" charset="0"/>
                <a:ea typeface="Times New Roman" panose="02020603050405020304" pitchFamily="18" charset="0"/>
                <a:cs typeface="Aptos" panose="020B0004020202020204" pitchFamily="34" charset="0"/>
              </a:rPr>
              <a:t>concrete</a:t>
            </a:r>
            <a:r>
              <a:rPr lang="fr-FR" sz="1800" dirty="0">
                <a:effectLst/>
                <a:latin typeface="Aptos" panose="020B0004020202020204" pitchFamily="34" charset="0"/>
                <a:ea typeface="Times New Roman" panose="02020603050405020304" pitchFamily="18" charset="0"/>
                <a:cs typeface="Aptos" panose="020B0004020202020204" pitchFamily="34" charset="0"/>
              </a:rPr>
              <a:t> and </a:t>
            </a:r>
            <a:r>
              <a:rPr lang="fr-FR" sz="1800" dirty="0" err="1">
                <a:effectLst/>
                <a:latin typeface="Aptos" panose="020B0004020202020204" pitchFamily="34" charset="0"/>
                <a:ea typeface="Times New Roman" panose="02020603050405020304" pitchFamily="18" charset="0"/>
                <a:cs typeface="Aptos" panose="020B0004020202020204" pitchFamily="34" charset="0"/>
              </a:rPr>
              <a:t>steel</a:t>
            </a:r>
            <a:r>
              <a:rPr lang="fr-FR" sz="1800" dirty="0">
                <a:effectLst/>
                <a:latin typeface="Aptos" panose="020B0004020202020204" pitchFamily="34" charset="0"/>
                <a:ea typeface="Times New Roman" panose="02020603050405020304" pitchFamily="18" charset="0"/>
                <a:cs typeface="Aptos" panose="020B0004020202020204" pitchFamily="34" charset="0"/>
              </a:rPr>
              <a:t> and look to </a:t>
            </a:r>
            <a:r>
              <a:rPr lang="fr-FR" sz="1800" dirty="0" err="1">
                <a:effectLst/>
                <a:latin typeface="Aptos" panose="020B0004020202020204" pitchFamily="34" charset="0"/>
                <a:ea typeface="Times New Roman" panose="02020603050405020304" pitchFamily="18" charset="0"/>
                <a:cs typeface="Aptos" panose="020B0004020202020204" pitchFamily="34" charset="0"/>
              </a:rPr>
              <a:t>reduce</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carbon</a:t>
            </a:r>
            <a:r>
              <a:rPr lang="fr-FR" sz="1800" dirty="0">
                <a:effectLst/>
                <a:latin typeface="Aptos" panose="020B0004020202020204" pitchFamily="34" charset="0"/>
                <a:ea typeface="Times New Roman" panose="02020603050405020304" pitchFamily="18" charset="0"/>
                <a:cs typeface="Aptos" panose="020B0004020202020204" pitchFamily="34" charset="0"/>
              </a:rPr>
              <a:t> content </a:t>
            </a:r>
            <a:r>
              <a:rPr lang="fr-FR" sz="1800" dirty="0" err="1">
                <a:effectLst/>
                <a:latin typeface="Aptos" panose="020B0004020202020204" pitchFamily="34" charset="0"/>
                <a:ea typeface="Times New Roman" panose="02020603050405020304" pitchFamily="18" charset="0"/>
                <a:cs typeface="Aptos" panose="020B0004020202020204" pitchFamily="34" charset="0"/>
              </a:rPr>
              <a:t>with</a:t>
            </a:r>
            <a:r>
              <a:rPr lang="fr-FR" sz="1800" dirty="0">
                <a:effectLst/>
                <a:latin typeface="Aptos" panose="020B0004020202020204" pitchFamily="34" charset="0"/>
                <a:ea typeface="Times New Roman" panose="02020603050405020304" pitchFamily="18" charset="0"/>
                <a:cs typeface="Aptos" panose="020B0004020202020204" pitchFamily="34" charset="0"/>
              </a:rPr>
              <a:t> the mix design. </a:t>
            </a:r>
          </a:p>
          <a:p>
            <a:r>
              <a:rPr lang="fr-FR" dirty="0">
                <a:latin typeface="Aptos" panose="020B0004020202020204" pitchFamily="34" charset="0"/>
                <a:ea typeface="Times New Roman" panose="02020603050405020304" pitchFamily="18" charset="0"/>
                <a:cs typeface="Aptos" panose="020B0004020202020204" pitchFamily="34" charset="0"/>
              </a:rPr>
              <a:t>6</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Ggbs</a:t>
            </a:r>
            <a:r>
              <a:rPr lang="fr-FR" sz="1800" b="1" dirty="0">
                <a:effectLst/>
                <a:latin typeface="Aptos" panose="020B0004020202020204" pitchFamily="34" charset="0"/>
                <a:ea typeface="Times New Roman" panose="02020603050405020304" pitchFamily="18" charset="0"/>
                <a:cs typeface="Aptos" panose="020B0004020202020204" pitchFamily="34" charset="0"/>
              </a:rPr>
              <a:t> as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cement</a:t>
            </a:r>
            <a:r>
              <a:rPr lang="fr-FR" sz="1800" b="1" dirty="0">
                <a:effectLst/>
                <a:latin typeface="Aptos" panose="020B0004020202020204" pitchFamily="34" charset="0"/>
                <a:ea typeface="Times New Roman" panose="02020603050405020304" pitchFamily="18" charset="0"/>
                <a:cs typeface="Aptos" panose="020B0004020202020204" pitchFamily="34" charset="0"/>
              </a:rPr>
              <a:t> replacement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is</a:t>
            </a:r>
            <a:r>
              <a:rPr lang="fr-FR" sz="1800" b="1" dirty="0">
                <a:effectLst/>
                <a:latin typeface="Aptos" panose="020B0004020202020204" pitchFamily="34" charset="0"/>
                <a:ea typeface="Times New Roman" panose="02020603050405020304" pitchFamily="18" charset="0"/>
                <a:cs typeface="Aptos" panose="020B0004020202020204" pitchFamily="34" charset="0"/>
              </a:rPr>
              <a: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common</a:t>
            </a:r>
            <a:r>
              <a:rPr lang="fr-FR" sz="1800" b="1" dirty="0">
                <a:effectLst/>
                <a:latin typeface="Aptos" panose="020B0004020202020204" pitchFamily="34" charset="0"/>
                <a:ea typeface="Times New Roman" panose="02020603050405020304" pitchFamily="18" charset="0"/>
                <a:cs typeface="Aptos" panose="020B0004020202020204" pitchFamily="34" charset="0"/>
              </a:rPr>
              <a: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now</a:t>
            </a:r>
            <a:r>
              <a:rPr lang="fr-FR" sz="1800" b="1" dirty="0">
                <a:effectLst/>
                <a:latin typeface="Aptos" panose="020B0004020202020204" pitchFamily="34" charset="0"/>
                <a:ea typeface="Times New Roman" panose="02020603050405020304" pitchFamily="18" charset="0"/>
                <a:cs typeface="Aptos" panose="020B0004020202020204" pitchFamily="34" charset="0"/>
              </a:rPr>
              <a:t> in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concrete</a:t>
            </a:r>
            <a:r>
              <a:rPr lang="fr-FR" sz="1800" dirty="0">
                <a:effectLst/>
                <a:latin typeface="Aptos" panose="020B0004020202020204" pitchFamily="34" charset="0"/>
                <a:ea typeface="Times New Roman" panose="02020603050405020304" pitchFamily="18" charset="0"/>
                <a:cs typeface="Aptos" panose="020B0004020202020204" pitchFamily="34" charset="0"/>
              </a:rPr>
              <a:t>. Ultra high </a:t>
            </a:r>
            <a:r>
              <a:rPr lang="fr-FR" sz="1800" dirty="0" err="1">
                <a:effectLst/>
                <a:latin typeface="Aptos" panose="020B0004020202020204" pitchFamily="34" charset="0"/>
                <a:ea typeface="Times New Roman" panose="02020603050405020304" pitchFamily="18" charset="0"/>
                <a:cs typeface="Aptos" panose="020B0004020202020204" pitchFamily="34" charset="0"/>
              </a:rPr>
              <a:t>strength</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concrete</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looked</a:t>
            </a:r>
            <a:r>
              <a:rPr lang="fr-FR" sz="1800" dirty="0">
                <a:effectLst/>
                <a:latin typeface="Aptos" panose="020B0004020202020204" pitchFamily="34" charset="0"/>
                <a:ea typeface="Times New Roman" panose="02020603050405020304" pitchFamily="18" charset="0"/>
                <a:cs typeface="Aptos" panose="020B0004020202020204" pitchFamily="34" charset="0"/>
              </a:rPr>
              <a:t> to use but check </a:t>
            </a:r>
            <a:r>
              <a:rPr lang="fr-FR" sz="1800" dirty="0" err="1">
                <a:effectLst/>
                <a:latin typeface="Aptos" panose="020B0004020202020204" pitchFamily="34" charset="0"/>
                <a:ea typeface="Times New Roman" panose="02020603050405020304" pitchFamily="18" charset="0"/>
                <a:cs typeface="Aptos" panose="020B0004020202020204" pitchFamily="34" charset="0"/>
              </a:rPr>
              <a:t>cost</a:t>
            </a:r>
            <a:r>
              <a:rPr lang="fr-FR" sz="1800" dirty="0">
                <a:effectLst/>
                <a:latin typeface="Aptos" panose="020B0004020202020204" pitchFamily="34" charset="0"/>
                <a:ea typeface="Times New Roman" panose="02020603050405020304" pitchFamily="18" charset="0"/>
                <a:cs typeface="Aptos" panose="020B0004020202020204" pitchFamily="34" charset="0"/>
              </a:rPr>
              <a:t> impact.</a:t>
            </a:r>
            <a:endParaRPr lang="fr-FR" sz="1800" dirty="0">
              <a:effectLst/>
              <a:latin typeface="Aptos" panose="020B0004020202020204" pitchFamily="34" charset="0"/>
              <a:ea typeface="Aptos" panose="020B0004020202020204" pitchFamily="34" charset="0"/>
              <a:cs typeface="Aptos" panose="020B0004020202020204" pitchFamily="34" charset="0"/>
            </a:endParaRPr>
          </a:p>
          <a:p>
            <a:r>
              <a:rPr lang="fr-FR" dirty="0">
                <a:latin typeface="Aptos" panose="020B0004020202020204" pitchFamily="34" charset="0"/>
                <a:ea typeface="Times New Roman" panose="02020603050405020304" pitchFamily="18" charset="0"/>
                <a:cs typeface="Aptos" panose="020B0004020202020204" pitchFamily="34" charset="0"/>
              </a:rPr>
              <a:t>7</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b="1" dirty="0">
                <a:latin typeface="Aptos" panose="020B0004020202020204" pitchFamily="34" charset="0"/>
                <a:ea typeface="Times New Roman" panose="02020603050405020304" pitchFamily="18" charset="0"/>
                <a:cs typeface="Aptos" panose="020B0004020202020204" pitchFamily="34" charset="0"/>
              </a:rPr>
              <a:t>F</a:t>
            </a:r>
            <a:r>
              <a:rPr lang="fr-FR" sz="1800" b="1" dirty="0">
                <a:effectLst/>
                <a:latin typeface="Aptos" panose="020B0004020202020204" pitchFamily="34" charset="0"/>
                <a:ea typeface="Times New Roman" panose="02020603050405020304" pitchFamily="18" charset="0"/>
                <a:cs typeface="Aptos" panose="020B0004020202020204" pitchFamily="34" charset="0"/>
              </a:rPr>
              <a:t>ocus on the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deliveries</a:t>
            </a:r>
            <a:r>
              <a:rPr lang="fr-FR" sz="1800" b="1" dirty="0">
                <a:effectLst/>
                <a:latin typeface="Aptos" panose="020B0004020202020204" pitchFamily="34" charset="0"/>
                <a:ea typeface="Times New Roman" panose="02020603050405020304" pitchFamily="18" charset="0"/>
                <a:cs typeface="Aptos" panose="020B0004020202020204" pitchFamily="34" charset="0"/>
              </a:rPr>
              <a:t> by rail</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Taking</a:t>
            </a:r>
            <a:r>
              <a:rPr lang="fr-FR" sz="1800" dirty="0">
                <a:effectLst/>
                <a:latin typeface="Aptos" panose="020B0004020202020204" pitchFamily="34" charset="0"/>
                <a:ea typeface="Times New Roman" panose="02020603050405020304" pitchFamily="18" charset="0"/>
                <a:cs typeface="Aptos" panose="020B0004020202020204" pitchFamily="34" charset="0"/>
              </a:rPr>
              <a:t> trucks off the </a:t>
            </a:r>
            <a:r>
              <a:rPr lang="fr-FR" sz="1800" dirty="0" err="1">
                <a:effectLst/>
                <a:latin typeface="Aptos" panose="020B0004020202020204" pitchFamily="34" charset="0"/>
                <a:ea typeface="Times New Roman" panose="02020603050405020304" pitchFamily="18" charset="0"/>
                <a:cs typeface="Aptos" panose="020B0004020202020204" pitchFamily="34" charset="0"/>
              </a:rPr>
              <a:t>roads</a:t>
            </a:r>
            <a:r>
              <a:rPr lang="fr-FR" sz="1800" dirty="0">
                <a:effectLst/>
                <a:latin typeface="Aptos" panose="020B0004020202020204" pitchFamily="34" charset="0"/>
                <a:ea typeface="Times New Roman" panose="02020603050405020304" pitchFamily="18" charset="0"/>
                <a:cs typeface="Aptos" panose="020B0004020202020204" pitchFamily="34" charset="0"/>
              </a:rPr>
              <a:t>. Big </a:t>
            </a:r>
            <a:r>
              <a:rPr lang="fr-FR" sz="1800" dirty="0" err="1">
                <a:effectLst/>
                <a:latin typeface="Aptos" panose="020B0004020202020204" pitchFamily="34" charset="0"/>
                <a:ea typeface="Times New Roman" panose="02020603050405020304" pitchFamily="18" charset="0"/>
                <a:cs typeface="Aptos" panose="020B0004020202020204" pitchFamily="34" charset="0"/>
              </a:rPr>
              <a:t>carbon</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reducing</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dirty="0" err="1">
                <a:effectLst/>
                <a:latin typeface="Aptos" panose="020B0004020202020204" pitchFamily="34" charset="0"/>
                <a:ea typeface="Times New Roman" panose="02020603050405020304" pitchFamily="18" charset="0"/>
                <a:cs typeface="Aptos" panose="020B0004020202020204" pitchFamily="34" charset="0"/>
              </a:rPr>
              <a:t>efficiency</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endParaRPr lang="fr-FR" sz="1800" dirty="0">
              <a:effectLst/>
              <a:latin typeface="Aptos" panose="020B0004020202020204" pitchFamily="34" charset="0"/>
              <a:ea typeface="Aptos" panose="020B0004020202020204" pitchFamily="34" charset="0"/>
              <a:cs typeface="Aptos" panose="020B0004020202020204" pitchFamily="34" charset="0"/>
            </a:endParaRPr>
          </a:p>
          <a:p>
            <a:r>
              <a:rPr lang="fr-FR" dirty="0">
                <a:latin typeface="Aptos" panose="020B0004020202020204" pitchFamily="34" charset="0"/>
                <a:ea typeface="Times New Roman" panose="02020603050405020304" pitchFamily="18" charset="0"/>
                <a:cs typeface="Aptos" panose="020B0004020202020204" pitchFamily="34" charset="0"/>
              </a:rPr>
              <a:t>8</a:t>
            </a:r>
            <a:r>
              <a:rPr lang="fr-FR" sz="1800" dirty="0">
                <a:effectLst/>
                <a:latin typeface="Aptos" panose="020B0004020202020204" pitchFamily="34" charset="0"/>
                <a:ea typeface="Times New Roman" panose="02020603050405020304" pitchFamily="18" charset="0"/>
                <a:cs typeface="Aptos" panose="020B0004020202020204" pitchFamily="34" charset="0"/>
              </a:rPr>
              <a:t>.</a:t>
            </a:r>
            <a:r>
              <a:rPr lang="fr-FR" sz="1800" b="1" dirty="0">
                <a:effectLst/>
                <a:latin typeface="Aptos" panose="020B0004020202020204" pitchFamily="34" charset="0"/>
                <a:ea typeface="Times New Roman" panose="02020603050405020304" pitchFamily="18" charset="0"/>
                <a:cs typeface="Aptos" panose="020B0004020202020204" pitchFamily="34" charset="0"/>
              </a:rPr>
              <a:t> IECAVA and SKULTE main IMFS</a:t>
            </a:r>
            <a:endParaRPr lang="fr-FR" sz="1800" b="1" dirty="0">
              <a:effectLst/>
              <a:latin typeface="Aptos" panose="020B0004020202020204" pitchFamily="34" charset="0"/>
              <a:ea typeface="Aptos" panose="020B0004020202020204" pitchFamily="34" charset="0"/>
              <a:cs typeface="Aptos" panose="020B0004020202020204" pitchFamily="34" charset="0"/>
            </a:endParaRPr>
          </a:p>
          <a:p>
            <a:r>
              <a:rPr lang="fr-FR" dirty="0">
                <a:latin typeface="Aptos" panose="020B0004020202020204" pitchFamily="34" charset="0"/>
                <a:ea typeface="Times New Roman" panose="02020603050405020304" pitchFamily="18" charset="0"/>
                <a:cs typeface="Aptos" panose="020B0004020202020204" pitchFamily="34" charset="0"/>
              </a:rPr>
              <a:t>9</a:t>
            </a:r>
            <a:r>
              <a:rPr lang="fr-FR" sz="1800" dirty="0">
                <a:effectLst/>
                <a:latin typeface="Aptos" panose="020B0004020202020204" pitchFamily="34" charset="0"/>
                <a:ea typeface="Times New Roman" panose="02020603050405020304" pitchFamily="18" charset="0"/>
                <a:cs typeface="Aptos" panose="020B0004020202020204" pitchFamily="34" charset="0"/>
              </a:rPr>
              <a:t>. </a:t>
            </a:r>
            <a:r>
              <a:rPr lang="fr-FR" sz="1800" b="1" dirty="0">
                <a:effectLst/>
                <a:latin typeface="Aptos" panose="020B0004020202020204" pitchFamily="34" charset="0"/>
                <a:ea typeface="Times New Roman" panose="02020603050405020304" pitchFamily="18" charset="0"/>
                <a:cs typeface="Aptos" panose="020B0004020202020204" pitchFamily="34" charset="0"/>
              </a:rPr>
              <a:t>Import </a:t>
            </a:r>
            <a:r>
              <a:rPr lang="fr-FR" sz="1800" b="1" dirty="0" err="1">
                <a:effectLst/>
                <a:latin typeface="Aptos" panose="020B0004020202020204" pitchFamily="34" charset="0"/>
                <a:ea typeface="Times New Roman" panose="02020603050405020304" pitchFamily="18" charset="0"/>
                <a:cs typeface="Aptos" panose="020B0004020202020204" pitchFamily="34" charset="0"/>
              </a:rPr>
              <a:t>through</a:t>
            </a:r>
            <a:r>
              <a:rPr lang="fr-FR" sz="1800" b="1" dirty="0">
                <a:effectLst/>
                <a:latin typeface="Aptos" panose="020B0004020202020204" pitchFamily="34" charset="0"/>
                <a:ea typeface="Times New Roman" panose="02020603050405020304" pitchFamily="18" charset="0"/>
                <a:cs typeface="Aptos" panose="020B0004020202020204" pitchFamily="34" charset="0"/>
              </a:rPr>
              <a:t> ports to rail to site</a:t>
            </a:r>
            <a:r>
              <a:rPr lang="fr-FR" sz="1800" dirty="0">
                <a:effectLst/>
                <a:latin typeface="Aptos" panose="020B0004020202020204" pitchFamily="34" charset="0"/>
                <a:ea typeface="Times New Roman" panose="02020603050405020304" pitchFamily="18" charset="0"/>
                <a:cs typeface="Aptos" panose="020B0004020202020204" pitchFamily="34" charset="0"/>
              </a:rPr>
              <a:t>.</a:t>
            </a:r>
            <a:endParaRPr lang="fr-FR" sz="1800" dirty="0">
              <a:effectLst/>
              <a:latin typeface="Aptos" panose="020B0004020202020204" pitchFamily="34" charset="0"/>
              <a:ea typeface="Aptos" panose="020B0004020202020204" pitchFamily="34" charset="0"/>
              <a:cs typeface="Aptos" panose="020B0004020202020204" pitchFamily="34" charset="0"/>
            </a:endParaRPr>
          </a:p>
          <a:p>
            <a:pPr defTabSz="1219170"/>
            <a:endParaRPr lang="en-GB" altLang="fr-FR" sz="1867"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360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latin typeface="Arial" panose="020B0604020202020204" pitchFamily="34" charset="0"/>
                <a:cs typeface="Arial" panose="020B0604020202020204" pitchFamily="34" charset="0"/>
              </a:rPr>
              <a:t>Daugava River Bridge - Option</a:t>
            </a:r>
            <a:endParaRPr lang="fr-FR" dirty="0"/>
          </a:p>
        </p:txBody>
      </p:sp>
      <p:sp>
        <p:nvSpPr>
          <p:cNvPr id="5" name="Espace réservé du numéro de diapositive 4"/>
          <p:cNvSpPr>
            <a:spLocks noGrp="1"/>
          </p:cNvSpPr>
          <p:nvPr>
            <p:ph type="sldNum" sz="quarter" idx="16"/>
          </p:nvPr>
        </p:nvSpPr>
        <p:spPr/>
        <p:txBody>
          <a:bodyPr/>
          <a:lstStyle/>
          <a:p>
            <a:fld id="{8D973FA1-4766-43D2-B463-B1EB9831896E}" type="slidenum">
              <a:rPr lang="fr-FR" smtClean="0"/>
              <a:pPr/>
              <a:t>13</a:t>
            </a:fld>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84" y="1283588"/>
            <a:ext cx="8344254" cy="4787516"/>
          </a:xfrm>
          <a:prstGeom prst="rect">
            <a:avLst/>
          </a:prstGeom>
        </p:spPr>
      </p:pic>
      <p:pic>
        <p:nvPicPr>
          <p:cNvPr id="10" name="Image 9"/>
          <p:cNvPicPr>
            <a:picLocks noChangeAspect="1"/>
          </p:cNvPicPr>
          <p:nvPr/>
        </p:nvPicPr>
        <p:blipFill rotWithShape="1">
          <a:blip r:embed="rId4"/>
          <a:srcRect l="2869" t="1926" r="54932" b="1604"/>
          <a:stretch/>
        </p:blipFill>
        <p:spPr>
          <a:xfrm>
            <a:off x="9201150" y="1280855"/>
            <a:ext cx="2055528" cy="4790249"/>
          </a:xfrm>
          <a:prstGeom prst="rect">
            <a:avLst/>
          </a:prstGeom>
        </p:spPr>
      </p:pic>
      <p:cxnSp>
        <p:nvCxnSpPr>
          <p:cNvPr id="11" name="Connecteur droit avec flèche 10"/>
          <p:cNvCxnSpPr/>
          <p:nvPr/>
        </p:nvCxnSpPr>
        <p:spPr>
          <a:xfrm>
            <a:off x="10073917" y="2551144"/>
            <a:ext cx="803769" cy="134114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 name="Rectangle 1"/>
          <p:cNvSpPr/>
          <p:nvPr/>
        </p:nvSpPr>
        <p:spPr>
          <a:xfrm>
            <a:off x="9699240" y="1757482"/>
            <a:ext cx="776560" cy="729967"/>
          </a:xfrm>
          <a:prstGeom prst="rect">
            <a:avLst/>
          </a:prstGeom>
          <a:solidFill>
            <a:srgbClr val="ABC6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12" name="ZoneTexte 11"/>
          <p:cNvSpPr txBox="1"/>
          <p:nvPr/>
        </p:nvSpPr>
        <p:spPr>
          <a:xfrm>
            <a:off x="800260" y="4624554"/>
            <a:ext cx="6162515" cy="144655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Truss-type bridge made of 8 spans of 125 m + 6x150m + 125m</a:t>
            </a:r>
          </a:p>
          <a:p>
            <a:pPr marL="285750" indent="-285750">
              <a:buFont typeface="Arial" panose="020B0604020202020204" pitchFamily="34" charset="0"/>
              <a:buChar char="•"/>
            </a:pPr>
            <a:r>
              <a:rPr lang="en-US" sz="1600" dirty="0">
                <a:solidFill>
                  <a:schemeClr val="bg1"/>
                </a:solidFill>
              </a:rPr>
              <a:t>Steel truss –width of 14,5 m/height of 12,6m</a:t>
            </a:r>
          </a:p>
          <a:p>
            <a:pPr marL="285750" indent="-285750">
              <a:buFont typeface="Arial" panose="020B0604020202020204" pitchFamily="34" charset="0"/>
              <a:buChar char="•"/>
            </a:pPr>
            <a:r>
              <a:rPr lang="en-US" sz="1600" dirty="0">
                <a:solidFill>
                  <a:schemeClr val="bg1"/>
                </a:solidFill>
              </a:rPr>
              <a:t>2 rail tracks – 249km/h design speed</a:t>
            </a:r>
          </a:p>
          <a:p>
            <a:pPr marL="285750" indent="-285750">
              <a:buFont typeface="Arial" panose="020B0604020202020204" pitchFamily="34" charset="0"/>
              <a:buChar char="•"/>
            </a:pPr>
            <a:r>
              <a:rPr lang="en-US" sz="1600" dirty="0">
                <a:solidFill>
                  <a:schemeClr val="bg1"/>
                </a:solidFill>
              </a:rPr>
              <a:t>2 Road lanes – 90 km/h design speed </a:t>
            </a:r>
          </a:p>
          <a:p>
            <a:endParaRPr lang="fr-FR" sz="2400" dirty="0"/>
          </a:p>
        </p:txBody>
      </p:sp>
    </p:spTree>
    <p:extLst>
      <p:ext uri="{BB962C8B-B14F-4D97-AF65-F5344CB8AC3E}">
        <p14:creationId xmlns:p14="http://schemas.microsoft.com/office/powerpoint/2010/main" val="359467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A2403-7082-56D8-B266-D2CCD0FA79ED}"/>
              </a:ext>
            </a:extLst>
          </p:cNvPr>
          <p:cNvSpPr>
            <a:spLocks noGrp="1"/>
          </p:cNvSpPr>
          <p:nvPr>
            <p:ph type="title"/>
          </p:nvPr>
        </p:nvSpPr>
        <p:spPr/>
        <p:txBody>
          <a:bodyPr/>
          <a:lstStyle/>
          <a:p>
            <a:r>
              <a:rPr lang="fr-FR" dirty="0" err="1"/>
              <a:t>Thank</a:t>
            </a:r>
            <a:r>
              <a:rPr lang="fr-FR" dirty="0"/>
              <a:t> </a:t>
            </a:r>
            <a:r>
              <a:rPr lang="fr-FR" dirty="0" err="1"/>
              <a:t>you</a:t>
            </a:r>
            <a:endParaRPr lang="fr-FR" dirty="0"/>
          </a:p>
        </p:txBody>
      </p:sp>
    </p:spTree>
    <p:extLst>
      <p:ext uri="{BB962C8B-B14F-4D97-AF65-F5344CB8AC3E}">
        <p14:creationId xmlns:p14="http://schemas.microsoft.com/office/powerpoint/2010/main" val="33898392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724276" y="3406689"/>
            <a:ext cx="2582669" cy="834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schemeClr val="bg1"/>
              </a:solidFill>
            </a:endParaRPr>
          </a:p>
        </p:txBody>
      </p:sp>
      <p:sp>
        <p:nvSpPr>
          <p:cNvPr id="3" name="Titre 2"/>
          <p:cNvSpPr>
            <a:spLocks noGrp="1"/>
          </p:cNvSpPr>
          <p:nvPr>
            <p:ph type="title"/>
          </p:nvPr>
        </p:nvSpPr>
        <p:spPr>
          <a:xfrm>
            <a:off x="461435" y="299943"/>
            <a:ext cx="10850032" cy="659796"/>
          </a:xfrm>
        </p:spPr>
        <p:txBody>
          <a:bodyPr/>
          <a:lstStyle/>
          <a:p>
            <a:r>
              <a:rPr lang="en-GB" dirty="0">
                <a:latin typeface="Arial" panose="020B0604020202020204" pitchFamily="34" charset="0"/>
                <a:cs typeface="Arial" panose="020B0604020202020204" pitchFamily="34" charset="0"/>
              </a:rPr>
              <a:t> </a:t>
            </a:r>
            <a:r>
              <a:rPr lang="fr-FR" sz="2400" dirty="0"/>
              <a:t>ERB RAIL JV PS : long term </a:t>
            </a:r>
            <a:r>
              <a:rPr lang="fr-FR" sz="2400" dirty="0" err="1"/>
              <a:t>commitment</a:t>
            </a:r>
            <a:r>
              <a:rPr lang="fr-FR" sz="2400" dirty="0"/>
              <a:t> </a:t>
            </a:r>
            <a:r>
              <a:rPr lang="fr-FR" sz="2400" dirty="0" err="1"/>
              <a:t>with</a:t>
            </a:r>
            <a:r>
              <a:rPr lang="fr-FR" sz="2400" dirty="0"/>
              <a:t> </a:t>
            </a:r>
            <a:r>
              <a:rPr lang="fr-FR" sz="2400" dirty="0" err="1"/>
              <a:t>integrated</a:t>
            </a:r>
            <a:r>
              <a:rPr lang="fr-FR" sz="2400" dirty="0"/>
              <a:t> </a:t>
            </a:r>
            <a:r>
              <a:rPr lang="fr-FR" sz="2400" dirty="0" err="1"/>
              <a:t>governance</a:t>
            </a:r>
            <a:endParaRPr lang="fr-FR" sz="2400" dirty="0"/>
          </a:p>
        </p:txBody>
      </p:sp>
      <p:sp>
        <p:nvSpPr>
          <p:cNvPr id="5" name="Espace réservé du numéro de diapositive 4"/>
          <p:cNvSpPr>
            <a:spLocks noGrp="1"/>
          </p:cNvSpPr>
          <p:nvPr>
            <p:ph type="sldNum" sz="quarter" idx="16"/>
          </p:nvPr>
        </p:nvSpPr>
        <p:spPr/>
        <p:txBody>
          <a:bodyPr/>
          <a:lstStyle/>
          <a:p>
            <a:fld id="{8D973FA1-4766-43D2-B463-B1EB9831896E}" type="slidenum">
              <a:rPr lang="fr-FR" smtClean="0"/>
              <a:pPr/>
              <a:t>2</a:t>
            </a:fld>
            <a:endParaRPr lang="fr-FR" dirty="0"/>
          </a:p>
        </p:txBody>
      </p:sp>
      <p:sp>
        <p:nvSpPr>
          <p:cNvPr id="9" name="Rectangle 8"/>
          <p:cNvSpPr/>
          <p:nvPr/>
        </p:nvSpPr>
        <p:spPr>
          <a:xfrm>
            <a:off x="341376" y="2197367"/>
            <a:ext cx="10825691" cy="3703643"/>
          </a:xfrm>
          <a:prstGeom prst="rect">
            <a:avLst/>
          </a:prstGeom>
        </p:spPr>
        <p:txBody>
          <a:bodyPr wrap="square">
            <a:spAutoFit/>
          </a:bodyPr>
          <a:lstStyle/>
          <a:p>
            <a:pPr marL="377176" indent="-285750">
              <a:buFont typeface="Wingdings" panose="05000000000000000000" pitchFamily="2" charset="2"/>
              <a:buChar char="ü"/>
            </a:pPr>
            <a:r>
              <a:rPr lang="en-US" dirty="0"/>
              <a:t>Integrated JV- registered in Latvia as General Partnership</a:t>
            </a:r>
          </a:p>
          <a:p>
            <a:pPr marL="377176" indent="-285750">
              <a:buFont typeface="Wingdings" panose="05000000000000000000" pitchFamily="2" charset="2"/>
              <a:buChar char="ü"/>
            </a:pPr>
            <a:r>
              <a:rPr lang="en-US" dirty="0"/>
              <a:t>Joint &amp; several liability</a:t>
            </a:r>
          </a:p>
          <a:p>
            <a:pPr marL="377176" indent="-285750">
              <a:buFont typeface="Wingdings" panose="05000000000000000000" pitchFamily="2" charset="2"/>
              <a:buChar char="ü"/>
            </a:pPr>
            <a:endParaRPr lang="en-US" dirty="0"/>
          </a:p>
          <a:p>
            <a:pPr marL="377176" indent="-285750">
              <a:buFont typeface="Wingdings" panose="05000000000000000000" pitchFamily="2" charset="2"/>
              <a:buChar char="ü"/>
            </a:pPr>
            <a:r>
              <a:rPr lang="en-US" dirty="0"/>
              <a:t>ERB JV share :</a:t>
            </a:r>
          </a:p>
          <a:p>
            <a:pPr marL="914389" lvl="1" indent="-457189">
              <a:buFont typeface="Arial" panose="020B0604020202020204" pitchFamily="34" charset="0"/>
              <a:buChar char="•"/>
            </a:pPr>
            <a:r>
              <a:rPr lang="en-US" dirty="0"/>
              <a:t>EIFFAGE (EGC NWA) : 50% - leader</a:t>
            </a:r>
          </a:p>
          <a:p>
            <a:pPr marL="914389" lvl="1" indent="-457189">
              <a:buFont typeface="Arial" panose="020B0604020202020204" pitchFamily="34" charset="0"/>
              <a:buChar char="•"/>
            </a:pPr>
            <a:r>
              <a:rPr lang="en-US" dirty="0"/>
              <a:t>BUDIMEX : 30%</a:t>
            </a:r>
          </a:p>
          <a:p>
            <a:pPr marL="914389" lvl="1" indent="-457189">
              <a:buFont typeface="Arial" panose="020B0604020202020204" pitchFamily="34" charset="0"/>
              <a:buChar char="•"/>
            </a:pPr>
            <a:r>
              <a:rPr lang="en-US" dirty="0"/>
              <a:t>RIZZANI DE ECCHER : 20%</a:t>
            </a:r>
          </a:p>
          <a:p>
            <a:pPr marL="914389" lvl="1" indent="-457189">
              <a:buFont typeface="Arial" panose="020B0604020202020204" pitchFamily="34" charset="0"/>
              <a:buChar char="•"/>
            </a:pPr>
            <a:endParaRPr lang="en-US" dirty="0"/>
          </a:p>
          <a:p>
            <a:pPr marL="457189" indent="-457189">
              <a:buFont typeface="Wingdings" panose="05000000000000000000" pitchFamily="2" charset="2"/>
              <a:buChar char="ü"/>
            </a:pPr>
            <a:r>
              <a:rPr lang="en-US" dirty="0"/>
              <a:t>Project Director nominated by Eiffage</a:t>
            </a:r>
          </a:p>
          <a:p>
            <a:pPr marL="457189" indent="-457189">
              <a:buFont typeface="Wingdings" panose="05000000000000000000" pitchFamily="2" charset="2"/>
              <a:buChar char="ü"/>
            </a:pPr>
            <a:endParaRPr lang="en-US" dirty="0"/>
          </a:p>
          <a:p>
            <a:pPr marL="457189" indent="-457189">
              <a:buFont typeface="Wingdings" panose="05000000000000000000" pitchFamily="2" charset="2"/>
              <a:buChar char="ü"/>
            </a:pPr>
            <a:r>
              <a:rPr lang="en-US" dirty="0"/>
              <a:t>Steering Committee chaired by Eiffage</a:t>
            </a:r>
          </a:p>
          <a:p>
            <a:pPr marL="457189" indent="-457189">
              <a:buFont typeface="Wingdings" panose="05000000000000000000" pitchFamily="2" charset="2"/>
              <a:buChar char="ü"/>
            </a:pPr>
            <a:endParaRPr lang="en-US" dirty="0"/>
          </a:p>
          <a:p>
            <a:pPr marL="457189" indent="-457189">
              <a:buFont typeface="Wingdings" panose="05000000000000000000" pitchFamily="2" charset="2"/>
              <a:buChar char="ü"/>
            </a:pPr>
            <a:r>
              <a:rPr lang="en-US" dirty="0"/>
              <a:t>JV manage the Project and Subcontractors/</a:t>
            </a:r>
            <a:r>
              <a:rPr lang="en-US" dirty="0" err="1"/>
              <a:t>Parte</a:t>
            </a:r>
            <a:r>
              <a:rPr lang="en-US"/>
              <a:t>==</a:t>
            </a:r>
            <a:endParaRPr lang="en-US" dirty="0"/>
          </a:p>
        </p:txBody>
      </p:sp>
      <p:sp>
        <p:nvSpPr>
          <p:cNvPr id="25" name="Rectangle 24"/>
          <p:cNvSpPr/>
          <p:nvPr/>
        </p:nvSpPr>
        <p:spPr>
          <a:xfrm>
            <a:off x="6918037" y="2692268"/>
            <a:ext cx="5273963" cy="834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schemeClr val="bg1"/>
              </a:solidFill>
            </a:endParaRPr>
          </a:p>
        </p:txBody>
      </p:sp>
      <p:sp>
        <p:nvSpPr>
          <p:cNvPr id="26" name="Rectangle 25"/>
          <p:cNvSpPr/>
          <p:nvPr/>
        </p:nvSpPr>
        <p:spPr>
          <a:xfrm>
            <a:off x="8856729" y="3352421"/>
            <a:ext cx="2993895" cy="834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schemeClr val="bg1"/>
              </a:solidFill>
            </a:endParaRPr>
          </a:p>
        </p:txBody>
      </p:sp>
      <p:grpSp>
        <p:nvGrpSpPr>
          <p:cNvPr id="2" name="Groupe 1">
            <a:extLst>
              <a:ext uri="{FF2B5EF4-FFF2-40B4-BE49-F238E27FC236}">
                <a16:creationId xmlns:a16="http://schemas.microsoft.com/office/drawing/2014/main" id="{2BB29C5D-665D-900E-1C2C-2DD68F6FDE86}"/>
              </a:ext>
            </a:extLst>
          </p:cNvPr>
          <p:cNvGrpSpPr/>
          <p:nvPr/>
        </p:nvGrpSpPr>
        <p:grpSpPr>
          <a:xfrm>
            <a:off x="6170419" y="1116770"/>
            <a:ext cx="5527893" cy="5273298"/>
            <a:chOff x="2080100" y="268655"/>
            <a:chExt cx="4616788" cy="4379955"/>
          </a:xfrm>
        </p:grpSpPr>
        <p:sp>
          <p:nvSpPr>
            <p:cNvPr id="43" name="Ellipse 42">
              <a:extLst>
                <a:ext uri="{FF2B5EF4-FFF2-40B4-BE49-F238E27FC236}">
                  <a16:creationId xmlns:a16="http://schemas.microsoft.com/office/drawing/2014/main" id="{309FFE84-2D80-D83A-E53C-CB96E8EF3562}"/>
                </a:ext>
              </a:extLst>
            </p:cNvPr>
            <p:cNvSpPr/>
            <p:nvPr/>
          </p:nvSpPr>
          <p:spPr>
            <a:xfrm>
              <a:off x="3882439" y="3525978"/>
              <a:ext cx="1095728" cy="10355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40" name="Picture 2" descr="C:\ROMAIN\ROMAIN\BOULOT\02. TRAVAUX SOUT\020. Etudes\L16-0203\20 - oral du 2102\pictos\schema1.jpg">
              <a:extLst>
                <a:ext uri="{FF2B5EF4-FFF2-40B4-BE49-F238E27FC236}">
                  <a16:creationId xmlns:a16="http://schemas.microsoft.com/office/drawing/2014/main" id="{9FB6C3D6-4856-D3A9-137C-3DA6449692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100" y="1655668"/>
              <a:ext cx="4616788" cy="1640288"/>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EF61CAE0-1483-322B-071E-C5DEAB6AD583}"/>
                </a:ext>
              </a:extLst>
            </p:cNvPr>
            <p:cNvSpPr/>
            <p:nvPr/>
          </p:nvSpPr>
          <p:spPr>
            <a:xfrm>
              <a:off x="3884815" y="1853360"/>
              <a:ext cx="1024126" cy="1127454"/>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8" name="ZoneTexte 7">
              <a:extLst>
                <a:ext uri="{FF2B5EF4-FFF2-40B4-BE49-F238E27FC236}">
                  <a16:creationId xmlns:a16="http://schemas.microsoft.com/office/drawing/2014/main" id="{DC883E25-3CEE-03DD-C699-F931C38D1839}"/>
                </a:ext>
              </a:extLst>
            </p:cNvPr>
            <p:cNvSpPr txBox="1"/>
            <p:nvPr/>
          </p:nvSpPr>
          <p:spPr>
            <a:xfrm>
              <a:off x="3935830" y="1955593"/>
              <a:ext cx="836774" cy="349476"/>
            </a:xfrm>
            <a:prstGeom prst="rect">
              <a:avLst/>
            </a:prstGeom>
            <a:noFill/>
          </p:spPr>
          <p:txBody>
            <a:bodyPr wrap="square" rtlCol="0">
              <a:spAutoFit/>
            </a:bodyPr>
            <a:lstStyle/>
            <a:p>
              <a:pPr algn="ctr"/>
              <a:r>
                <a:rPr lang="fr-FR" sz="1067" dirty="0" err="1">
                  <a:solidFill>
                    <a:schemeClr val="bg1"/>
                  </a:solidFill>
                </a:rPr>
                <a:t>companies</a:t>
              </a:r>
              <a:r>
                <a:rPr lang="fr-FR" sz="1067" dirty="0">
                  <a:solidFill>
                    <a:schemeClr val="bg1"/>
                  </a:solidFill>
                </a:rPr>
                <a:t> synergies</a:t>
              </a:r>
            </a:p>
          </p:txBody>
        </p:sp>
        <p:sp>
          <p:nvSpPr>
            <p:cNvPr id="10" name="ZoneTexte 9">
              <a:extLst>
                <a:ext uri="{FF2B5EF4-FFF2-40B4-BE49-F238E27FC236}">
                  <a16:creationId xmlns:a16="http://schemas.microsoft.com/office/drawing/2014/main" id="{3F537BAD-325C-66F9-A418-CE74E196B579}"/>
                </a:ext>
              </a:extLst>
            </p:cNvPr>
            <p:cNvSpPr txBox="1"/>
            <p:nvPr/>
          </p:nvSpPr>
          <p:spPr>
            <a:xfrm>
              <a:off x="4044899" y="2673596"/>
              <a:ext cx="687188" cy="213084"/>
            </a:xfrm>
            <a:prstGeom prst="rect">
              <a:avLst/>
            </a:prstGeom>
            <a:noFill/>
          </p:spPr>
          <p:txBody>
            <a:bodyPr wrap="square" rtlCol="0">
              <a:spAutoFit/>
            </a:bodyPr>
            <a:lstStyle/>
            <a:p>
              <a:r>
                <a:rPr lang="fr-FR" sz="1067" dirty="0">
                  <a:solidFill>
                    <a:schemeClr val="bg1"/>
                  </a:solidFill>
                </a:rPr>
                <a:t>expertise</a:t>
              </a:r>
            </a:p>
          </p:txBody>
        </p:sp>
        <p:sp>
          <p:nvSpPr>
            <p:cNvPr id="29" name="ZoneTexte 28">
              <a:extLst>
                <a:ext uri="{FF2B5EF4-FFF2-40B4-BE49-F238E27FC236}">
                  <a16:creationId xmlns:a16="http://schemas.microsoft.com/office/drawing/2014/main" id="{E553AC28-66A7-6E8D-D715-CD8DCDB108E0}"/>
                </a:ext>
              </a:extLst>
            </p:cNvPr>
            <p:cNvSpPr txBox="1"/>
            <p:nvPr/>
          </p:nvSpPr>
          <p:spPr>
            <a:xfrm>
              <a:off x="3906889" y="2282154"/>
              <a:ext cx="1084030" cy="349476"/>
            </a:xfrm>
            <a:prstGeom prst="rect">
              <a:avLst/>
            </a:prstGeom>
            <a:noFill/>
          </p:spPr>
          <p:txBody>
            <a:bodyPr wrap="square" rtlCol="0">
              <a:spAutoFit/>
            </a:bodyPr>
            <a:lstStyle/>
            <a:p>
              <a:r>
                <a:rPr lang="fr-FR" sz="1067" dirty="0">
                  <a:solidFill>
                    <a:schemeClr val="bg1"/>
                  </a:solidFill>
                </a:rPr>
                <a:t>Management of major </a:t>
              </a:r>
              <a:r>
                <a:rPr lang="fr-FR" sz="1067" dirty="0" err="1">
                  <a:solidFill>
                    <a:schemeClr val="bg1"/>
                  </a:solidFill>
                </a:rPr>
                <a:t>Projects</a:t>
              </a:r>
              <a:endParaRPr lang="fr-FR" sz="1067" dirty="0">
                <a:solidFill>
                  <a:schemeClr val="bg1"/>
                </a:solidFill>
              </a:endParaRPr>
            </a:p>
          </p:txBody>
        </p:sp>
        <p:pic>
          <p:nvPicPr>
            <p:cNvPr id="31" name="Image 30">
              <a:extLst>
                <a:ext uri="{FF2B5EF4-FFF2-40B4-BE49-F238E27FC236}">
                  <a16:creationId xmlns:a16="http://schemas.microsoft.com/office/drawing/2014/main" id="{CE9BEEB2-D587-F6C4-5D9B-FB709A47290D}"/>
                </a:ext>
              </a:extLst>
            </p:cNvPr>
            <p:cNvPicPr>
              <a:picLocks noChangeAspect="1"/>
            </p:cNvPicPr>
            <p:nvPr/>
          </p:nvPicPr>
          <p:blipFill>
            <a:blip r:embed="rId4"/>
            <a:stretch>
              <a:fillRect/>
            </a:stretch>
          </p:blipFill>
          <p:spPr>
            <a:xfrm>
              <a:off x="5436982" y="2273657"/>
              <a:ext cx="1169084" cy="285127"/>
            </a:xfrm>
            <a:prstGeom prst="rect">
              <a:avLst/>
            </a:prstGeom>
            <a:solidFill>
              <a:schemeClr val="bg1"/>
            </a:solidFill>
          </p:spPr>
        </p:pic>
        <p:pic>
          <p:nvPicPr>
            <p:cNvPr id="32" name="Image 31" descr="Rizzani de Eccher - Wikipedia">
              <a:extLst>
                <a:ext uri="{FF2B5EF4-FFF2-40B4-BE49-F238E27FC236}">
                  <a16:creationId xmlns:a16="http://schemas.microsoft.com/office/drawing/2014/main" id="{11D7110F-299D-2F58-C1E6-D606FF2D38C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4396" y="2193962"/>
              <a:ext cx="1133475" cy="423545"/>
            </a:xfrm>
            <a:prstGeom prst="rect">
              <a:avLst/>
            </a:prstGeom>
            <a:solidFill>
              <a:schemeClr val="bg1"/>
            </a:solidFill>
            <a:ln>
              <a:noFill/>
            </a:ln>
          </p:spPr>
        </p:pic>
        <p:sp>
          <p:nvSpPr>
            <p:cNvPr id="33" name="ZoneTexte 32">
              <a:extLst>
                <a:ext uri="{FF2B5EF4-FFF2-40B4-BE49-F238E27FC236}">
                  <a16:creationId xmlns:a16="http://schemas.microsoft.com/office/drawing/2014/main" id="{EFF2D18F-29EC-3830-222F-EE0AC5AEB43B}"/>
                </a:ext>
              </a:extLst>
            </p:cNvPr>
            <p:cNvSpPr txBox="1"/>
            <p:nvPr/>
          </p:nvSpPr>
          <p:spPr>
            <a:xfrm>
              <a:off x="2494494" y="2018410"/>
              <a:ext cx="651970" cy="383455"/>
            </a:xfrm>
            <a:prstGeom prst="rect">
              <a:avLst/>
            </a:prstGeom>
            <a:solidFill>
              <a:schemeClr val="bg1"/>
            </a:solidFill>
          </p:spPr>
          <p:txBody>
            <a:bodyPr wrap="square" rtlCol="0">
              <a:spAutoFit/>
            </a:bodyPr>
            <a:lstStyle/>
            <a:p>
              <a:endParaRPr lang="fr-FR" sz="2400" dirty="0"/>
            </a:p>
          </p:txBody>
        </p:sp>
        <p:sp>
          <p:nvSpPr>
            <p:cNvPr id="34" name="Ellipse 33">
              <a:extLst>
                <a:ext uri="{FF2B5EF4-FFF2-40B4-BE49-F238E27FC236}">
                  <a16:creationId xmlns:a16="http://schemas.microsoft.com/office/drawing/2014/main" id="{F4505A88-0C55-C56E-8EEB-6A74D516B5CF}"/>
                </a:ext>
              </a:extLst>
            </p:cNvPr>
            <p:cNvSpPr>
              <a:spLocks noChangeAspect="1"/>
            </p:cNvSpPr>
            <p:nvPr/>
          </p:nvSpPr>
          <p:spPr>
            <a:xfrm>
              <a:off x="2820322" y="3483597"/>
              <a:ext cx="1147049" cy="1127900"/>
            </a:xfrm>
            <a:prstGeom prst="ellipse">
              <a:avLst/>
            </a:prstGeom>
            <a:no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b="1" dirty="0">
                  <a:solidFill>
                    <a:schemeClr val="tx1"/>
                  </a:solidFill>
                </a:rPr>
                <a:t>Expertise of Concrete structure works</a:t>
              </a:r>
            </a:p>
          </p:txBody>
        </p:sp>
        <p:cxnSp>
          <p:nvCxnSpPr>
            <p:cNvPr id="35" name="Connecteur droit 34">
              <a:extLst>
                <a:ext uri="{FF2B5EF4-FFF2-40B4-BE49-F238E27FC236}">
                  <a16:creationId xmlns:a16="http://schemas.microsoft.com/office/drawing/2014/main" id="{59CBB9EE-3B3E-A8A1-821D-18D1149A797B}"/>
                </a:ext>
              </a:extLst>
            </p:cNvPr>
            <p:cNvCxnSpPr>
              <a:cxnSpLocks/>
            </p:cNvCxnSpPr>
            <p:nvPr/>
          </p:nvCxnSpPr>
          <p:spPr>
            <a:xfrm flipV="1">
              <a:off x="3598540" y="2998244"/>
              <a:ext cx="381487" cy="556149"/>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36" name="Ellipse 35">
              <a:extLst>
                <a:ext uri="{FF2B5EF4-FFF2-40B4-BE49-F238E27FC236}">
                  <a16:creationId xmlns:a16="http://schemas.microsoft.com/office/drawing/2014/main" id="{642CDF4E-2B4F-8377-5715-3EA901E83B33}"/>
                </a:ext>
              </a:extLst>
            </p:cNvPr>
            <p:cNvSpPr>
              <a:spLocks noChangeAspect="1"/>
            </p:cNvSpPr>
            <p:nvPr/>
          </p:nvSpPr>
          <p:spPr>
            <a:xfrm>
              <a:off x="3814969" y="268655"/>
              <a:ext cx="1147049" cy="1127900"/>
            </a:xfrm>
            <a:prstGeom prst="ellipse">
              <a:avLst/>
            </a:prstGeom>
            <a:no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b="1" dirty="0">
                  <a:solidFill>
                    <a:schemeClr val="tx1"/>
                  </a:solidFill>
                </a:rPr>
                <a:t>Expertise of Road&amp; Track works</a:t>
              </a:r>
            </a:p>
          </p:txBody>
        </p:sp>
        <p:cxnSp>
          <p:nvCxnSpPr>
            <p:cNvPr id="37" name="Connecteur droit 36">
              <a:extLst>
                <a:ext uri="{FF2B5EF4-FFF2-40B4-BE49-F238E27FC236}">
                  <a16:creationId xmlns:a16="http://schemas.microsoft.com/office/drawing/2014/main" id="{A44E8152-2D5F-2CA7-E140-549519F05F6E}"/>
                </a:ext>
              </a:extLst>
            </p:cNvPr>
            <p:cNvCxnSpPr>
              <a:cxnSpLocks/>
            </p:cNvCxnSpPr>
            <p:nvPr/>
          </p:nvCxnSpPr>
          <p:spPr>
            <a:xfrm>
              <a:off x="4881673" y="2862970"/>
              <a:ext cx="473627" cy="66616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38" name="Ellipse 37">
              <a:extLst>
                <a:ext uri="{FF2B5EF4-FFF2-40B4-BE49-F238E27FC236}">
                  <a16:creationId xmlns:a16="http://schemas.microsoft.com/office/drawing/2014/main" id="{38E6FB18-5345-DD80-A11A-2591C685FDAA}"/>
                </a:ext>
              </a:extLst>
            </p:cNvPr>
            <p:cNvSpPr>
              <a:spLocks noChangeAspect="1"/>
            </p:cNvSpPr>
            <p:nvPr/>
          </p:nvSpPr>
          <p:spPr>
            <a:xfrm>
              <a:off x="4960631" y="3520710"/>
              <a:ext cx="1147049" cy="1127900"/>
            </a:xfrm>
            <a:prstGeom prst="ellipse">
              <a:avLst/>
            </a:prstGeom>
            <a:noFill/>
            <a:ln>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b="1" dirty="0">
                  <a:solidFill>
                    <a:schemeClr val="tx1"/>
                  </a:solidFill>
                </a:rPr>
                <a:t>Expertise of Steel</a:t>
              </a:r>
            </a:p>
            <a:p>
              <a:pPr algn="ctr"/>
              <a:r>
                <a:rPr lang="fr-FR" sz="1200" b="1" dirty="0">
                  <a:solidFill>
                    <a:schemeClr val="tx1"/>
                  </a:solidFill>
                </a:rPr>
                <a:t>structure works</a:t>
              </a:r>
            </a:p>
          </p:txBody>
        </p:sp>
        <p:cxnSp>
          <p:nvCxnSpPr>
            <p:cNvPr id="39" name="Connecteur droit 38">
              <a:extLst>
                <a:ext uri="{FF2B5EF4-FFF2-40B4-BE49-F238E27FC236}">
                  <a16:creationId xmlns:a16="http://schemas.microsoft.com/office/drawing/2014/main" id="{B3B2A0DA-3CEF-41A9-033D-D7C959CD4F8A}"/>
                </a:ext>
              </a:extLst>
            </p:cNvPr>
            <p:cNvCxnSpPr/>
            <p:nvPr/>
          </p:nvCxnSpPr>
          <p:spPr>
            <a:xfrm flipV="1">
              <a:off x="4388494" y="1397729"/>
              <a:ext cx="0" cy="26799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3010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C640-44EC-445B-BF69-2CBEE2A2D753}"/>
              </a:ext>
            </a:extLst>
          </p:cNvPr>
          <p:cNvSpPr>
            <a:spLocks noGrp="1"/>
          </p:cNvSpPr>
          <p:nvPr>
            <p:ph type="title"/>
          </p:nvPr>
        </p:nvSpPr>
        <p:spPr>
          <a:xfrm>
            <a:off x="382882" y="139675"/>
            <a:ext cx="11599569" cy="462241"/>
          </a:xfrm>
        </p:spPr>
        <p:txBody>
          <a:bodyPr/>
          <a:lstStyle/>
          <a:p>
            <a:r>
              <a:rPr lang="en-GB" sz="2400" dirty="0" err="1">
                <a:ea typeface="+mj-lt"/>
                <a:cs typeface="+mj-lt"/>
              </a:rPr>
              <a:t>Rizzani</a:t>
            </a:r>
            <a:r>
              <a:rPr lang="en-GB" sz="2400" dirty="0">
                <a:ea typeface="+mj-lt"/>
                <a:cs typeface="+mj-lt"/>
              </a:rPr>
              <a:t> de Eccher - major rail projects &amp; Riga station experience</a:t>
            </a:r>
            <a:endParaRPr lang="en-US" sz="2400" dirty="0"/>
          </a:p>
        </p:txBody>
      </p:sp>
      <p:sp>
        <p:nvSpPr>
          <p:cNvPr id="12" name="TextBox 11">
            <a:extLst>
              <a:ext uri="{FF2B5EF4-FFF2-40B4-BE49-F238E27FC236}">
                <a16:creationId xmlns:a16="http://schemas.microsoft.com/office/drawing/2014/main" id="{A1CAE1F7-F433-4DCF-9026-9A8E2BA690C6}"/>
              </a:ext>
            </a:extLst>
          </p:cNvPr>
          <p:cNvSpPr txBox="1"/>
          <p:nvPr/>
        </p:nvSpPr>
        <p:spPr>
          <a:xfrm>
            <a:off x="114450" y="1668275"/>
            <a:ext cx="2078891" cy="123110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Calibri"/>
              </a:rPr>
              <a:t>Doha metro Red Line</a:t>
            </a:r>
          </a:p>
          <a:p>
            <a:endParaRPr lang="en-GB" sz="1600" b="1" u="sng" dirty="0">
              <a:latin typeface="Calibri"/>
              <a:cs typeface="Calibri"/>
            </a:endParaRPr>
          </a:p>
          <a:p>
            <a:pPr marL="228594" indent="-228594">
              <a:buFont typeface="Arial" panose="020B0604020202020204" pitchFamily="34" charset="0"/>
              <a:buChar char="•"/>
            </a:pPr>
            <a:r>
              <a:rPr lang="en-GB" sz="1400" dirty="0">
                <a:latin typeface="Calibri"/>
                <a:cs typeface="Calibri"/>
              </a:rPr>
              <a:t>Doha, Qatar;</a:t>
            </a:r>
          </a:p>
          <a:p>
            <a:pPr marL="228594" indent="-228594">
              <a:buFont typeface="Arial" panose="020B0604020202020204" pitchFamily="34" charset="0"/>
              <a:buChar char="•"/>
            </a:pPr>
            <a:r>
              <a:rPr lang="en-GB" sz="1400" dirty="0">
                <a:latin typeface="Calibri"/>
                <a:cs typeface="Calibri"/>
              </a:rPr>
              <a:t>Delivery: 2020;</a:t>
            </a:r>
          </a:p>
          <a:p>
            <a:pPr marL="228594" indent="-228594">
              <a:buFont typeface="Arial" panose="020B0604020202020204" pitchFamily="34" charset="0"/>
              <a:buChar char="•"/>
            </a:pPr>
            <a:r>
              <a:rPr lang="en-US" sz="1400" dirty="0">
                <a:solidFill>
                  <a:srgbClr val="212529"/>
                </a:solidFill>
                <a:latin typeface="din-2014"/>
              </a:rPr>
              <a:t>Total length 6,7 km;</a:t>
            </a:r>
          </a:p>
        </p:txBody>
      </p:sp>
      <p:sp>
        <p:nvSpPr>
          <p:cNvPr id="13" name="TextBox 12">
            <a:extLst>
              <a:ext uri="{FF2B5EF4-FFF2-40B4-BE49-F238E27FC236}">
                <a16:creationId xmlns:a16="http://schemas.microsoft.com/office/drawing/2014/main" id="{EA6959A8-97E2-47B7-AA9C-DE8A742FED8E}"/>
              </a:ext>
            </a:extLst>
          </p:cNvPr>
          <p:cNvSpPr txBox="1"/>
          <p:nvPr/>
        </p:nvSpPr>
        <p:spPr>
          <a:xfrm>
            <a:off x="148404" y="4127109"/>
            <a:ext cx="1903312" cy="17134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Calibri"/>
              </a:rPr>
              <a:t>Canada line rapid transit project</a:t>
            </a:r>
          </a:p>
          <a:p>
            <a:endParaRPr lang="en-GB" sz="1600" b="1" u="sng" dirty="0">
              <a:latin typeface="Calibri"/>
              <a:cs typeface="Calibri"/>
            </a:endParaRPr>
          </a:p>
          <a:p>
            <a:pPr marL="228594" indent="-228594">
              <a:buFont typeface="Arial" panose="020B0604020202020204" pitchFamily="34" charset="0"/>
              <a:buChar char="•"/>
            </a:pPr>
            <a:r>
              <a:rPr lang="en-GB" sz="1400" dirty="0">
                <a:latin typeface="Calibri"/>
                <a:cs typeface="Calibri"/>
              </a:rPr>
              <a:t>Vancouver, Canada;</a:t>
            </a:r>
          </a:p>
          <a:p>
            <a:pPr marL="228594" indent="-228594">
              <a:buFont typeface="Arial" panose="020B0604020202020204" pitchFamily="34" charset="0"/>
              <a:buChar char="•"/>
            </a:pPr>
            <a:r>
              <a:rPr lang="en-GB" sz="1400" dirty="0">
                <a:latin typeface="Calibri"/>
                <a:cs typeface="Calibri"/>
              </a:rPr>
              <a:t>Delivery: 2008;</a:t>
            </a:r>
          </a:p>
          <a:p>
            <a:pPr marL="228594" indent="-228594">
              <a:buFont typeface="Arial" panose="020B0604020202020204" pitchFamily="34" charset="0"/>
              <a:buChar char="•"/>
            </a:pPr>
            <a:r>
              <a:rPr lang="en-GB" sz="1400" dirty="0">
                <a:latin typeface="Calibri"/>
                <a:cs typeface="Calibri"/>
              </a:rPr>
              <a:t>Total 9 km with </a:t>
            </a:r>
            <a:r>
              <a:rPr lang="en-US" sz="1467" dirty="0">
                <a:solidFill>
                  <a:srgbClr val="212529"/>
                </a:solidFill>
                <a:latin typeface="din-2014"/>
              </a:rPr>
              <a:t>7 km elevated;</a:t>
            </a:r>
          </a:p>
        </p:txBody>
      </p:sp>
      <p:sp>
        <p:nvSpPr>
          <p:cNvPr id="14" name="TextBox 13">
            <a:extLst>
              <a:ext uri="{FF2B5EF4-FFF2-40B4-BE49-F238E27FC236}">
                <a16:creationId xmlns:a16="http://schemas.microsoft.com/office/drawing/2014/main" id="{0594F92F-0100-48E8-B5DE-C98C34B2EDA9}"/>
              </a:ext>
            </a:extLst>
          </p:cNvPr>
          <p:cNvSpPr txBox="1"/>
          <p:nvPr/>
        </p:nvSpPr>
        <p:spPr>
          <a:xfrm>
            <a:off x="9782176" y="2114551"/>
            <a:ext cx="22002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600">
              <a:cs typeface="Arial"/>
            </a:endParaRPr>
          </a:p>
        </p:txBody>
      </p:sp>
      <p:sp>
        <p:nvSpPr>
          <p:cNvPr id="15" name="TextBox 14">
            <a:extLst>
              <a:ext uri="{FF2B5EF4-FFF2-40B4-BE49-F238E27FC236}">
                <a16:creationId xmlns:a16="http://schemas.microsoft.com/office/drawing/2014/main" id="{9F7DBEAB-3252-4124-AD18-EA17E53FFCD5}"/>
              </a:ext>
            </a:extLst>
          </p:cNvPr>
          <p:cNvSpPr txBox="1"/>
          <p:nvPr/>
        </p:nvSpPr>
        <p:spPr>
          <a:xfrm>
            <a:off x="9847044" y="1545164"/>
            <a:ext cx="2135407" cy="147732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Calibri"/>
              </a:rPr>
              <a:t>Crown Princess Mary Bridge</a:t>
            </a:r>
          </a:p>
          <a:p>
            <a:endParaRPr lang="en-GB" sz="1600" b="1" u="sng" dirty="0">
              <a:latin typeface="Calibri"/>
              <a:ea typeface="+mn-lt"/>
              <a:cs typeface="Calibri"/>
            </a:endParaRPr>
          </a:p>
          <a:p>
            <a:pPr marL="228594" indent="-228594">
              <a:buFont typeface="Arial" panose="020B0604020202020204" pitchFamily="34" charset="0"/>
              <a:buChar char="•"/>
            </a:pPr>
            <a:r>
              <a:rPr lang="en-GB" sz="1400" dirty="0">
                <a:latin typeface="Calibri"/>
                <a:cs typeface="Calibri"/>
              </a:rPr>
              <a:t>Roskilde, Denmark;</a:t>
            </a:r>
          </a:p>
          <a:p>
            <a:pPr marL="228594" indent="-228594">
              <a:buFont typeface="Arial" panose="020B0604020202020204" pitchFamily="34" charset="0"/>
              <a:buChar char="•"/>
            </a:pPr>
            <a:r>
              <a:rPr lang="en-GB" sz="1400" dirty="0">
                <a:latin typeface="Calibri"/>
                <a:cs typeface="Calibri"/>
              </a:rPr>
              <a:t>Delivery: 2019;</a:t>
            </a:r>
          </a:p>
          <a:p>
            <a:pPr marL="228594" indent="-228594">
              <a:buFont typeface="Arial" panose="020B0604020202020204" pitchFamily="34" charset="0"/>
              <a:buChar char="•"/>
            </a:pPr>
            <a:r>
              <a:rPr lang="en-US" sz="1400" dirty="0">
                <a:latin typeface="Calibri"/>
                <a:cs typeface="Calibri"/>
              </a:rPr>
              <a:t>Deck surface 25,000 m²</a:t>
            </a:r>
          </a:p>
        </p:txBody>
      </p:sp>
      <p:sp>
        <p:nvSpPr>
          <p:cNvPr id="16" name="TextBox 15">
            <a:extLst>
              <a:ext uri="{FF2B5EF4-FFF2-40B4-BE49-F238E27FC236}">
                <a16:creationId xmlns:a16="http://schemas.microsoft.com/office/drawing/2014/main" id="{EACAFF93-502F-400E-854A-42C6D41D236B}"/>
              </a:ext>
            </a:extLst>
          </p:cNvPr>
          <p:cNvSpPr txBox="1"/>
          <p:nvPr/>
        </p:nvSpPr>
        <p:spPr>
          <a:xfrm>
            <a:off x="9847044" y="3965740"/>
            <a:ext cx="2344956" cy="190821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libri"/>
                <a:cs typeface="Calibri"/>
              </a:rPr>
              <a:t>Dubai red and green metro line</a:t>
            </a:r>
          </a:p>
          <a:p>
            <a:endParaRPr lang="en-GB" sz="1600" b="1" u="sng" dirty="0">
              <a:latin typeface="Calibri"/>
              <a:cs typeface="Calibri"/>
            </a:endParaRPr>
          </a:p>
          <a:p>
            <a:pPr marL="228594" indent="-228594">
              <a:buFont typeface="Arial" panose="020B0604020202020204" pitchFamily="34" charset="0"/>
              <a:buChar char="•"/>
            </a:pPr>
            <a:r>
              <a:rPr lang="en-GB" sz="1400" dirty="0">
                <a:latin typeface="Calibri"/>
                <a:cs typeface="Calibri"/>
              </a:rPr>
              <a:t>Dubai, UAE</a:t>
            </a:r>
          </a:p>
          <a:p>
            <a:pPr marL="228594" indent="-228594">
              <a:buFont typeface="Arial" panose="020B0604020202020204" pitchFamily="34" charset="0"/>
              <a:buChar char="•"/>
            </a:pPr>
            <a:r>
              <a:rPr lang="en-GB" sz="1400" dirty="0">
                <a:latin typeface="Calibri"/>
                <a:cs typeface="Calibri"/>
              </a:rPr>
              <a:t>Delivery: 2009</a:t>
            </a:r>
          </a:p>
          <a:p>
            <a:pPr marL="228594" indent="-228594">
              <a:buFont typeface="Arial" panose="020B0604020202020204" pitchFamily="34" charset="0"/>
              <a:buChar char="•"/>
            </a:pPr>
            <a:r>
              <a:rPr lang="en-US" sz="1400" dirty="0">
                <a:latin typeface="Calibri"/>
                <a:cs typeface="Calibri"/>
              </a:rPr>
              <a:t>Length of Red Line 42.9 km;</a:t>
            </a:r>
          </a:p>
          <a:p>
            <a:pPr marL="228594" indent="-228594">
              <a:buFont typeface="Arial" panose="020B0604020202020204" pitchFamily="34" charset="0"/>
              <a:buChar char="•"/>
            </a:pPr>
            <a:r>
              <a:rPr lang="en-US" sz="1400" dirty="0">
                <a:latin typeface="Calibri"/>
                <a:cs typeface="Calibri"/>
              </a:rPr>
              <a:t>Length Green Line 14.5 km</a:t>
            </a:r>
          </a:p>
        </p:txBody>
      </p:sp>
      <p:pic>
        <p:nvPicPr>
          <p:cNvPr id="3" name="Picture 2">
            <a:extLst>
              <a:ext uri="{FF2B5EF4-FFF2-40B4-BE49-F238E27FC236}">
                <a16:creationId xmlns:a16="http://schemas.microsoft.com/office/drawing/2014/main" id="{D9A1C5CD-FA70-BF82-CDFB-61D58CCE5AE6}"/>
              </a:ext>
            </a:extLst>
          </p:cNvPr>
          <p:cNvPicPr>
            <a:picLocks noChangeAspect="1"/>
          </p:cNvPicPr>
          <p:nvPr/>
        </p:nvPicPr>
        <p:blipFill>
          <a:blip r:embed="rId3"/>
          <a:stretch>
            <a:fillRect/>
          </a:stretch>
        </p:blipFill>
        <p:spPr>
          <a:xfrm>
            <a:off x="2069683" y="801563"/>
            <a:ext cx="3827896" cy="2423916"/>
          </a:xfrm>
          <a:prstGeom prst="rect">
            <a:avLst/>
          </a:prstGeom>
        </p:spPr>
      </p:pic>
      <p:pic>
        <p:nvPicPr>
          <p:cNvPr id="1028" name="Picture 4">
            <a:extLst>
              <a:ext uri="{FF2B5EF4-FFF2-40B4-BE49-F238E27FC236}">
                <a16:creationId xmlns:a16="http://schemas.microsoft.com/office/drawing/2014/main" id="{AEEB610F-865E-5963-A329-1BF63E01787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13" t="-78" r="18212" b="78"/>
          <a:stretch/>
        </p:blipFill>
        <p:spPr bwMode="auto">
          <a:xfrm>
            <a:off x="5981472" y="795400"/>
            <a:ext cx="3828565" cy="24205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87B4D10-C649-5F1F-2B38-316F04DB2DB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283"/>
          <a:stretch/>
        </p:blipFill>
        <p:spPr bwMode="auto">
          <a:xfrm>
            <a:off x="2085669" y="3353811"/>
            <a:ext cx="3827896" cy="24196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BFC7E63-148C-1A6F-BBCE-16A53BFEB0F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314"/>
          <a:stretch/>
        </p:blipFill>
        <p:spPr bwMode="auto">
          <a:xfrm>
            <a:off x="5981472" y="3353811"/>
            <a:ext cx="3827896" cy="2419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F04DE00-D770-67A6-0A77-A9F1D526F2C0}"/>
              </a:ext>
            </a:extLst>
          </p:cNvPr>
          <p:cNvPicPr>
            <a:picLocks noChangeAspect="1"/>
          </p:cNvPicPr>
          <p:nvPr/>
        </p:nvPicPr>
        <p:blipFill>
          <a:blip r:embed="rId7"/>
          <a:stretch>
            <a:fillRect/>
          </a:stretch>
        </p:blipFill>
        <p:spPr>
          <a:xfrm>
            <a:off x="5176723" y="701791"/>
            <a:ext cx="1441712" cy="431207"/>
          </a:xfrm>
          <a:prstGeom prst="rect">
            <a:avLst/>
          </a:prstGeom>
        </p:spPr>
      </p:pic>
    </p:spTree>
    <p:extLst>
      <p:ext uri="{BB962C8B-B14F-4D97-AF65-F5344CB8AC3E}">
        <p14:creationId xmlns:p14="http://schemas.microsoft.com/office/powerpoint/2010/main" val="286824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515195" y="197225"/>
            <a:ext cx="8405284" cy="649195"/>
          </a:xfrm>
        </p:spPr>
        <p:txBody>
          <a:bodyPr/>
          <a:lstStyle/>
          <a:p>
            <a:r>
              <a:rPr lang="pl-PL" sz="2400" dirty="0"/>
              <a:t> </a:t>
            </a:r>
            <a:endParaRPr lang="fr-FR" sz="2400" dirty="0"/>
          </a:p>
        </p:txBody>
      </p:sp>
      <p:sp>
        <p:nvSpPr>
          <p:cNvPr id="7" name="Espace réservé du texte 2">
            <a:extLst>
              <a:ext uri="{FF2B5EF4-FFF2-40B4-BE49-F238E27FC236}">
                <a16:creationId xmlns:a16="http://schemas.microsoft.com/office/drawing/2014/main" id="{9CD22923-4272-9CB1-37CF-FE0CD3A6F362}"/>
              </a:ext>
            </a:extLst>
          </p:cNvPr>
          <p:cNvSpPr txBox="1">
            <a:spLocks/>
          </p:cNvSpPr>
          <p:nvPr/>
        </p:nvSpPr>
        <p:spPr>
          <a:xfrm>
            <a:off x="515195" y="846420"/>
            <a:ext cx="10710333" cy="807149"/>
          </a:xfrm>
          <a:prstGeom prst="rect">
            <a:avLst/>
          </a:prstGeom>
        </p:spPr>
        <p:txBody>
          <a:bodyPr vert="horz" lIns="0" tIns="54864" rIns="0" bIns="54864" rtlCol="0">
            <a:noAutofit/>
          </a:bodyPr>
          <a:lstStyle>
            <a:lvl1pPr marL="257175" indent="-257175" algn="l" defTabSz="411480" rtl="0" eaLnBrk="1" latinLnBrk="0" hangingPunct="1">
              <a:spcBef>
                <a:spcPct val="20000"/>
              </a:spcBef>
              <a:buClrTx/>
              <a:buFont typeface="Wingdings" panose="05000000000000000000" pitchFamily="2" charset="2"/>
              <a:buChar char="§"/>
              <a:defRPr sz="1600" b="0" kern="1200">
                <a:solidFill>
                  <a:schemeClr val="tx1"/>
                </a:solidFill>
                <a:latin typeface="+mn-lt"/>
                <a:ea typeface="+mn-ea"/>
                <a:cs typeface="Century Gothic"/>
              </a:defRPr>
            </a:lvl1pPr>
            <a:lvl2pPr marL="668655" indent="-257175" algn="l" defTabSz="411480" rtl="0" eaLnBrk="1" latinLnBrk="0" hangingPunct="1">
              <a:spcBef>
                <a:spcPct val="20000"/>
              </a:spcBef>
              <a:buClr>
                <a:schemeClr val="tx1"/>
              </a:buClr>
              <a:buFont typeface="Arial" panose="020B0604020202020204" pitchFamily="34" charset="0"/>
              <a:buChar char="‒"/>
              <a:defRPr sz="1400" b="0" kern="1200">
                <a:solidFill>
                  <a:schemeClr val="tx1"/>
                </a:solidFill>
                <a:latin typeface="+mn-lt"/>
                <a:ea typeface="+mn-ea"/>
                <a:cs typeface="Century Gothic"/>
              </a:defRPr>
            </a:lvl2pPr>
            <a:lvl3pPr marL="977265" indent="-154305" algn="l" defTabSz="411480" rtl="0" eaLnBrk="1" latinLnBrk="0" hangingPunct="1">
              <a:spcBef>
                <a:spcPct val="20000"/>
              </a:spcBef>
              <a:buClrTx/>
              <a:buFont typeface="Arial" panose="020B0604020202020204" pitchFamily="34" charset="0"/>
              <a:buChar char="‒"/>
              <a:defRPr sz="1200" b="1" kern="1200">
                <a:solidFill>
                  <a:schemeClr val="tx1"/>
                </a:solidFill>
                <a:latin typeface="+mn-lt"/>
                <a:ea typeface="+mn-ea"/>
                <a:cs typeface="Century Gothic"/>
              </a:defRPr>
            </a:lvl3pPr>
            <a:lvl4pPr marL="1440180" indent="-205740" algn="l" defTabSz="411480" rtl="0" eaLnBrk="1" latinLnBrk="0" hangingPunct="1">
              <a:spcBef>
                <a:spcPct val="20000"/>
              </a:spcBef>
              <a:buFont typeface="Arial"/>
              <a:buChar char="–"/>
              <a:defRPr sz="1100" kern="1200">
                <a:solidFill>
                  <a:schemeClr val="tx1"/>
                </a:solidFill>
                <a:latin typeface="+mn-lt"/>
                <a:ea typeface="+mn-ea"/>
                <a:cs typeface="Century Gothic"/>
              </a:defRPr>
            </a:lvl4pPr>
            <a:lvl5pPr marL="1851660" indent="-205740" algn="l" defTabSz="411480" rtl="0" eaLnBrk="1" latinLnBrk="0" hangingPunct="1">
              <a:spcBef>
                <a:spcPct val="20000"/>
              </a:spcBef>
              <a:buFont typeface="Arial" panose="020B0604020202020204" pitchFamily="34" charset="0"/>
              <a:buChar char="•"/>
              <a:defRPr sz="900" kern="1200">
                <a:solidFill>
                  <a:schemeClr val="tx1"/>
                </a:solidFill>
                <a:latin typeface="+mn-lt"/>
                <a:ea typeface="+mn-ea"/>
                <a:cs typeface="Century Gothic"/>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defTabSz="1371566">
              <a:buNone/>
            </a:pPr>
            <a:endParaRPr lang="en-GB" sz="1400" dirty="0">
              <a:latin typeface="DIN-Regular" panose="020B0500000000000000" pitchFamily="34" charset="0"/>
            </a:endParaRPr>
          </a:p>
        </p:txBody>
      </p:sp>
      <p:pic>
        <p:nvPicPr>
          <p:cNvPr id="8" name="Obraz 7">
            <a:extLst>
              <a:ext uri="{FF2B5EF4-FFF2-40B4-BE49-F238E27FC236}">
                <a16:creationId xmlns:a16="http://schemas.microsoft.com/office/drawing/2014/main" id="{84EBC155-7470-82E9-F35A-A61006BE27E1}"/>
              </a:ext>
            </a:extLst>
          </p:cNvPr>
          <p:cNvPicPr>
            <a:picLocks noChangeAspect="1"/>
          </p:cNvPicPr>
          <p:nvPr/>
        </p:nvPicPr>
        <p:blipFill>
          <a:blip r:embed="rId3"/>
          <a:stretch>
            <a:fillRect/>
          </a:stretch>
        </p:blipFill>
        <p:spPr>
          <a:xfrm>
            <a:off x="8385169" y="3123463"/>
            <a:ext cx="2987681" cy="3302364"/>
          </a:xfrm>
          <a:prstGeom prst="rect">
            <a:avLst/>
          </a:prstGeom>
        </p:spPr>
      </p:pic>
      <p:sp>
        <p:nvSpPr>
          <p:cNvPr id="9" name="Titre 1"/>
          <p:cNvSpPr txBox="1">
            <a:spLocks/>
          </p:cNvSpPr>
          <p:nvPr/>
        </p:nvSpPr>
        <p:spPr>
          <a:xfrm>
            <a:off x="413595" y="62005"/>
            <a:ext cx="8405284" cy="649195"/>
          </a:xfrm>
          <a:prstGeom prst="rect">
            <a:avLst/>
          </a:prstGeom>
          <a:ln>
            <a:noFill/>
          </a:ln>
        </p:spPr>
        <p:txBody>
          <a:bodyPr vert="horz" lIns="0" tIns="54864" rIns="0" bIns="54864" rtlCol="0" anchor="ctr">
            <a:noAutofit/>
          </a:bodyPr>
          <a:lstStyle>
            <a:lvl1pPr algn="l" defTabSz="411480" rtl="0" eaLnBrk="1" latinLnBrk="0" hangingPunct="1">
              <a:spcBef>
                <a:spcPct val="0"/>
              </a:spcBef>
              <a:buNone/>
              <a:defRPr lang="fr-FR" sz="2800" b="1" kern="1200" baseline="0" dirty="0">
                <a:solidFill>
                  <a:schemeClr val="tx1"/>
                </a:solidFill>
                <a:latin typeface="+mj-lt"/>
                <a:ea typeface="+mj-ea"/>
                <a:cs typeface="+mj-cs"/>
              </a:defRPr>
            </a:lvl1pPr>
          </a:lstStyle>
          <a:p>
            <a:r>
              <a:rPr lang="en-US" sz="2400" dirty="0" err="1"/>
              <a:t>Budimex</a:t>
            </a:r>
            <a:r>
              <a:rPr lang="en-US" sz="2400" dirty="0"/>
              <a:t> – Polish construction leader</a:t>
            </a:r>
          </a:p>
        </p:txBody>
      </p:sp>
      <p:pic>
        <p:nvPicPr>
          <p:cNvPr id="4" name="Obraz 3">
            <a:extLst>
              <a:ext uri="{FF2B5EF4-FFF2-40B4-BE49-F238E27FC236}">
                <a16:creationId xmlns:a16="http://schemas.microsoft.com/office/drawing/2014/main" id="{A45E7C44-BFE8-7732-2A78-AA203AF35686}"/>
              </a:ext>
            </a:extLst>
          </p:cNvPr>
          <p:cNvPicPr>
            <a:picLocks noChangeAspect="1"/>
          </p:cNvPicPr>
          <p:nvPr/>
        </p:nvPicPr>
        <p:blipFill>
          <a:blip r:embed="rId4"/>
          <a:stretch>
            <a:fillRect/>
          </a:stretch>
        </p:blipFill>
        <p:spPr>
          <a:xfrm>
            <a:off x="405790" y="981640"/>
            <a:ext cx="7308090" cy="4708248"/>
          </a:xfrm>
          <a:prstGeom prst="rect">
            <a:avLst/>
          </a:prstGeom>
        </p:spPr>
      </p:pic>
      <p:pic>
        <p:nvPicPr>
          <p:cNvPr id="3" name="Image 2">
            <a:extLst>
              <a:ext uri="{FF2B5EF4-FFF2-40B4-BE49-F238E27FC236}">
                <a16:creationId xmlns:a16="http://schemas.microsoft.com/office/drawing/2014/main" id="{2A0E72DD-4094-58F3-3254-7D6F694963AC}"/>
              </a:ext>
            </a:extLst>
          </p:cNvPr>
          <p:cNvPicPr>
            <a:picLocks noChangeAspect="1"/>
          </p:cNvPicPr>
          <p:nvPr/>
        </p:nvPicPr>
        <p:blipFill>
          <a:blip r:embed="rId5"/>
          <a:stretch>
            <a:fillRect/>
          </a:stretch>
        </p:blipFill>
        <p:spPr>
          <a:xfrm>
            <a:off x="8132166" y="633173"/>
            <a:ext cx="3373675" cy="2389961"/>
          </a:xfrm>
          <a:prstGeom prst="rect">
            <a:avLst/>
          </a:prstGeom>
        </p:spPr>
      </p:pic>
    </p:spTree>
    <p:extLst>
      <p:ext uri="{BB962C8B-B14F-4D97-AF65-F5344CB8AC3E}">
        <p14:creationId xmlns:p14="http://schemas.microsoft.com/office/powerpoint/2010/main" val="389623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6"/>
          </p:nvPr>
        </p:nvSpPr>
        <p:spPr/>
        <p:txBody>
          <a:bodyPr/>
          <a:lstStyle/>
          <a:p>
            <a:endParaRPr lang="fr-FR" dirty="0"/>
          </a:p>
        </p:txBody>
      </p:sp>
      <p:pic>
        <p:nvPicPr>
          <p:cNvPr id="34" name="Picture 3" descr="Diagram&#10;&#10;Description automatically generated">
            <a:extLst>
              <a:ext uri="{FF2B5EF4-FFF2-40B4-BE49-F238E27FC236}">
                <a16:creationId xmlns:a16="http://schemas.microsoft.com/office/drawing/2014/main" id="{D5E33EAD-B6B1-4B38-B8F5-5F4DC2CDC45A}"/>
              </a:ext>
            </a:extLst>
          </p:cNvPr>
          <p:cNvPicPr>
            <a:picLocks noChangeAspect="1"/>
          </p:cNvPicPr>
          <p:nvPr/>
        </p:nvPicPr>
        <p:blipFill>
          <a:blip r:embed="rId2"/>
          <a:stretch>
            <a:fillRect/>
          </a:stretch>
        </p:blipFill>
        <p:spPr>
          <a:xfrm>
            <a:off x="973389" y="720045"/>
            <a:ext cx="9980361" cy="5417910"/>
          </a:xfrm>
          <a:prstGeom prst="rect">
            <a:avLst/>
          </a:prstGeom>
        </p:spPr>
      </p:pic>
    </p:spTree>
    <p:extLst>
      <p:ext uri="{BB962C8B-B14F-4D97-AF65-F5344CB8AC3E}">
        <p14:creationId xmlns:p14="http://schemas.microsoft.com/office/powerpoint/2010/main" val="32688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95351-4469-99FE-D916-7E4577881043}"/>
              </a:ext>
            </a:extLst>
          </p:cNvPr>
          <p:cNvSpPr>
            <a:spLocks noGrp="1"/>
          </p:cNvSpPr>
          <p:nvPr>
            <p:ph type="title"/>
          </p:nvPr>
        </p:nvSpPr>
        <p:spPr>
          <a:xfrm>
            <a:off x="8250866" y="1157911"/>
            <a:ext cx="3788734" cy="1909139"/>
          </a:xfrm>
        </p:spPr>
        <p:txBody>
          <a:bodyPr/>
          <a:lstStyle/>
          <a:p>
            <a:r>
              <a:rPr lang="fr-FR" dirty="0"/>
              <a:t>Project </a:t>
            </a:r>
            <a:r>
              <a:rPr lang="fr-FR" dirty="0" err="1"/>
              <a:t>implementation</a:t>
            </a:r>
            <a:endParaRPr lang="fr-FR" dirty="0"/>
          </a:p>
        </p:txBody>
      </p:sp>
    </p:spTree>
    <p:extLst>
      <p:ext uri="{BB962C8B-B14F-4D97-AF65-F5344CB8AC3E}">
        <p14:creationId xmlns:p14="http://schemas.microsoft.com/office/powerpoint/2010/main" val="14772952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48343" y="108176"/>
            <a:ext cx="10515600" cy="753973"/>
          </a:xfrm>
        </p:spPr>
        <p:txBody>
          <a:bodyPr>
            <a:normAutofit/>
          </a:bodyPr>
          <a:lstStyle/>
          <a:p>
            <a:r>
              <a:rPr lang="en-GB" sz="2800" dirty="0">
                <a:latin typeface="Arial" panose="020B0604020202020204" pitchFamily="34" charset="0"/>
                <a:cs typeface="Arial" panose="020B0604020202020204" pitchFamily="34" charset="0"/>
              </a:rPr>
              <a:t>O</a:t>
            </a:r>
            <a:r>
              <a:rPr lang="en-GB" sz="2800" b="1" dirty="0">
                <a:latin typeface="Arial" panose="020B0604020202020204" pitchFamily="34" charset="0"/>
                <a:cs typeface="Arial" panose="020B0604020202020204" pitchFamily="34" charset="0"/>
              </a:rPr>
              <a:t>verall </a:t>
            </a:r>
            <a:r>
              <a:rPr lang="en-GB" sz="2800" dirty="0">
                <a:latin typeface="Arial" panose="020B0604020202020204" pitchFamily="34" charset="0"/>
                <a:cs typeface="Arial" panose="020B0604020202020204" pitchFamily="34" charset="0"/>
              </a:rPr>
              <a:t>Rail </a:t>
            </a:r>
            <a:r>
              <a:rPr lang="en-GB" sz="2800" dirty="0" err="1">
                <a:latin typeface="Arial" panose="020B0604020202020204" pitchFamily="34" charset="0"/>
                <a:cs typeface="Arial" panose="020B0604020202020204" pitchFamily="34" charset="0"/>
              </a:rPr>
              <a:t>Baltica</a:t>
            </a:r>
            <a:r>
              <a:rPr lang="en-GB" sz="2800" dirty="0">
                <a:latin typeface="Arial" panose="020B0604020202020204" pitchFamily="34" charset="0"/>
                <a:cs typeface="Arial" panose="020B0604020202020204" pitchFamily="34" charset="0"/>
              </a:rPr>
              <a:t> organization chart</a:t>
            </a:r>
            <a:endParaRPr lang="en-GB" sz="2800" b="1" dirty="0">
              <a:latin typeface="Arial" panose="020B0604020202020204" pitchFamily="34" charset="0"/>
              <a:cs typeface="Arial" panose="020B0604020202020204" pitchFamily="34" charset="0"/>
            </a:endParaRPr>
          </a:p>
        </p:txBody>
      </p:sp>
      <p:graphicFrame>
        <p:nvGraphicFramePr>
          <p:cNvPr id="5" name="Diagramme 4"/>
          <p:cNvGraphicFramePr/>
          <p:nvPr/>
        </p:nvGraphicFramePr>
        <p:xfrm>
          <a:off x="1460091" y="884539"/>
          <a:ext cx="8598310" cy="5368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p:cNvSpPr txBox="1"/>
          <p:nvPr/>
        </p:nvSpPr>
        <p:spPr>
          <a:xfrm>
            <a:off x="7064477" y="2477729"/>
            <a:ext cx="4203291" cy="646331"/>
          </a:xfrm>
          <a:prstGeom prst="rect">
            <a:avLst/>
          </a:prstGeom>
          <a:noFill/>
          <a:ln>
            <a:solidFill>
              <a:schemeClr val="accent5"/>
            </a:solidFill>
          </a:ln>
        </p:spPr>
        <p:txBody>
          <a:bodyPr wrap="square" rtlCol="0">
            <a:spAutoFit/>
          </a:bodyPr>
          <a:lstStyle/>
          <a:p>
            <a:r>
              <a:rPr lang="en-US" dirty="0"/>
              <a:t>State Railway Technical Inspectorate of the Republic of Latvia : </a:t>
            </a:r>
            <a:r>
              <a:rPr lang="en-GB" b="1" dirty="0"/>
              <a:t>VDZTI</a:t>
            </a:r>
            <a:endParaRPr lang="en-GB" sz="2000" b="1" dirty="0"/>
          </a:p>
        </p:txBody>
      </p:sp>
      <p:sp>
        <p:nvSpPr>
          <p:cNvPr id="16" name="ZoneTexte 15"/>
          <p:cNvSpPr txBox="1"/>
          <p:nvPr/>
        </p:nvSpPr>
        <p:spPr>
          <a:xfrm>
            <a:off x="379771" y="2508506"/>
            <a:ext cx="2588342" cy="707886"/>
          </a:xfrm>
          <a:prstGeom prst="rect">
            <a:avLst/>
          </a:prstGeom>
          <a:noFill/>
          <a:ln>
            <a:solidFill>
              <a:schemeClr val="accent5"/>
            </a:solidFill>
          </a:ln>
        </p:spPr>
        <p:txBody>
          <a:bodyPr wrap="square" rtlCol="0">
            <a:spAutoFit/>
          </a:bodyPr>
          <a:lstStyle/>
          <a:p>
            <a:r>
              <a:rPr lang="en-US" sz="2000" dirty="0"/>
              <a:t>Interoperability notified Body </a:t>
            </a:r>
            <a:r>
              <a:rPr lang="en-US" sz="2000" b="1" dirty="0" err="1"/>
              <a:t>NoBo</a:t>
            </a:r>
            <a:r>
              <a:rPr lang="en-US" sz="1200" dirty="0"/>
              <a:t>.</a:t>
            </a:r>
            <a:endParaRPr lang="en-GB" sz="1200" b="1" dirty="0"/>
          </a:p>
        </p:txBody>
      </p:sp>
      <p:cxnSp>
        <p:nvCxnSpPr>
          <p:cNvPr id="7" name="Connecteur droit avec flèche 6"/>
          <p:cNvCxnSpPr/>
          <p:nvPr/>
        </p:nvCxnSpPr>
        <p:spPr>
          <a:xfrm>
            <a:off x="2968113" y="2831671"/>
            <a:ext cx="1443498"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8" name="Connecteur droit avec flèche 17"/>
          <p:cNvCxnSpPr>
            <a:stCxn id="2" idx="1"/>
          </p:cNvCxnSpPr>
          <p:nvPr/>
        </p:nvCxnSpPr>
        <p:spPr>
          <a:xfrm flipH="1">
            <a:off x="6209071" y="2800895"/>
            <a:ext cx="855406" cy="1538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6" name="ZoneTexte 25"/>
          <p:cNvSpPr txBox="1"/>
          <p:nvPr/>
        </p:nvSpPr>
        <p:spPr>
          <a:xfrm>
            <a:off x="7064476" y="1171207"/>
            <a:ext cx="4501947" cy="646331"/>
          </a:xfrm>
          <a:prstGeom prst="rect">
            <a:avLst/>
          </a:prstGeom>
          <a:noFill/>
          <a:ln>
            <a:solidFill>
              <a:schemeClr val="accent5"/>
            </a:solidFill>
          </a:ln>
        </p:spPr>
        <p:txBody>
          <a:bodyPr wrap="square" rtlCol="0">
            <a:spAutoFit/>
          </a:bodyPr>
          <a:lstStyle/>
          <a:p>
            <a:r>
              <a:rPr lang="en-US" dirty="0"/>
              <a:t>European Climate, Environment and Infrastructure Executive Agency : </a:t>
            </a:r>
            <a:r>
              <a:rPr lang="en-US" b="1" dirty="0"/>
              <a:t>CINEA</a:t>
            </a:r>
            <a:endParaRPr lang="en-GB" sz="2000" b="1" dirty="0"/>
          </a:p>
        </p:txBody>
      </p:sp>
      <p:cxnSp>
        <p:nvCxnSpPr>
          <p:cNvPr id="28" name="Connecteur droit avec flèche 27"/>
          <p:cNvCxnSpPr>
            <a:cxnSpLocks/>
            <a:stCxn id="26" idx="1"/>
          </p:cNvCxnSpPr>
          <p:nvPr/>
        </p:nvCxnSpPr>
        <p:spPr>
          <a:xfrm flipH="1">
            <a:off x="6209071" y="1494373"/>
            <a:ext cx="855405" cy="15388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0" name="ZoneTexte 9"/>
          <p:cNvSpPr txBox="1"/>
          <p:nvPr/>
        </p:nvSpPr>
        <p:spPr>
          <a:xfrm>
            <a:off x="379771" y="1381052"/>
            <a:ext cx="2588342" cy="707886"/>
          </a:xfrm>
          <a:prstGeom prst="rect">
            <a:avLst/>
          </a:prstGeom>
          <a:noFill/>
          <a:ln>
            <a:solidFill>
              <a:schemeClr val="accent5"/>
            </a:solidFill>
          </a:ln>
        </p:spPr>
        <p:txBody>
          <a:bodyPr wrap="square" rtlCol="0">
            <a:spAutoFit/>
          </a:bodyPr>
          <a:lstStyle/>
          <a:p>
            <a:r>
              <a:rPr lang="en-US" sz="2000" dirty="0"/>
              <a:t>Hazard safety notified body </a:t>
            </a:r>
            <a:r>
              <a:rPr lang="en-US" sz="2000" b="1" dirty="0" err="1"/>
              <a:t>AsBo</a:t>
            </a:r>
            <a:r>
              <a:rPr lang="en-US" sz="1200" dirty="0"/>
              <a:t>.</a:t>
            </a:r>
            <a:endParaRPr lang="en-GB" sz="1200" b="1" dirty="0"/>
          </a:p>
        </p:txBody>
      </p:sp>
      <p:cxnSp>
        <p:nvCxnSpPr>
          <p:cNvPr id="11" name="Connecteur droit avec flèche 10"/>
          <p:cNvCxnSpPr/>
          <p:nvPr/>
        </p:nvCxnSpPr>
        <p:spPr>
          <a:xfrm>
            <a:off x="2968113" y="1858105"/>
            <a:ext cx="1443498" cy="82610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pic>
        <p:nvPicPr>
          <p:cNvPr id="3" name="Image 2">
            <a:extLst>
              <a:ext uri="{FF2B5EF4-FFF2-40B4-BE49-F238E27FC236}">
                <a16:creationId xmlns:a16="http://schemas.microsoft.com/office/drawing/2014/main" id="{04CE6829-A375-D104-970E-50FE81C312FB}"/>
              </a:ext>
            </a:extLst>
          </p:cNvPr>
          <p:cNvPicPr>
            <a:picLocks noChangeAspect="1"/>
          </p:cNvPicPr>
          <p:nvPr/>
        </p:nvPicPr>
        <p:blipFill>
          <a:blip r:embed="rId8"/>
          <a:stretch>
            <a:fillRect/>
          </a:stretch>
        </p:blipFill>
        <p:spPr>
          <a:xfrm>
            <a:off x="8738661" y="5890510"/>
            <a:ext cx="1472140" cy="649474"/>
          </a:xfrm>
          <a:prstGeom prst="rect">
            <a:avLst/>
          </a:prstGeom>
        </p:spPr>
      </p:pic>
    </p:spTree>
    <p:extLst>
      <p:ext uri="{BB962C8B-B14F-4D97-AF65-F5344CB8AC3E}">
        <p14:creationId xmlns:p14="http://schemas.microsoft.com/office/powerpoint/2010/main" val="38889071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6"/>
          </p:nvPr>
        </p:nvSpPr>
        <p:spPr/>
        <p:txBody>
          <a:bodyPr/>
          <a:lstStyle/>
          <a:p>
            <a:pPr defTabSz="548647"/>
            <a:endParaRPr lang="fr-FR" kern="1200" dirty="0">
              <a:solidFill>
                <a:prstClr val="black"/>
              </a:solidFill>
              <a:latin typeface="Arial"/>
            </a:endParaRPr>
          </a:p>
        </p:txBody>
      </p:sp>
      <p:grpSp>
        <p:nvGrpSpPr>
          <p:cNvPr id="3" name="Groupe 2">
            <a:extLst>
              <a:ext uri="{FF2B5EF4-FFF2-40B4-BE49-F238E27FC236}">
                <a16:creationId xmlns:a16="http://schemas.microsoft.com/office/drawing/2014/main" id="{153DE947-7AFF-04BD-9549-207DC3AED150}"/>
              </a:ext>
            </a:extLst>
          </p:cNvPr>
          <p:cNvGrpSpPr/>
          <p:nvPr/>
        </p:nvGrpSpPr>
        <p:grpSpPr>
          <a:xfrm>
            <a:off x="438556" y="647891"/>
            <a:ext cx="11194430" cy="5960431"/>
            <a:chOff x="-1253263" y="112273"/>
            <a:chExt cx="11194430" cy="5960431"/>
          </a:xfrm>
        </p:grpSpPr>
        <p:grpSp>
          <p:nvGrpSpPr>
            <p:cNvPr id="4" name="Groupe 3"/>
            <p:cNvGrpSpPr/>
            <p:nvPr/>
          </p:nvGrpSpPr>
          <p:grpSpPr>
            <a:xfrm>
              <a:off x="-1253263" y="112273"/>
              <a:ext cx="11194430" cy="5960431"/>
              <a:chOff x="-1741106" y="81215"/>
              <a:chExt cx="12193384" cy="6794523"/>
            </a:xfrm>
          </p:grpSpPr>
          <p:sp>
            <p:nvSpPr>
              <p:cNvPr id="7" name="Rectangle: Rounded Corners 6">
                <a:extLst>
                  <a:ext uri="{FF2B5EF4-FFF2-40B4-BE49-F238E27FC236}">
                    <a16:creationId xmlns:a16="http://schemas.microsoft.com/office/drawing/2014/main" id="{72406FC8-BA68-4D3B-8681-0F693D202075}"/>
                  </a:ext>
                </a:extLst>
              </p:cNvPr>
              <p:cNvSpPr/>
              <p:nvPr/>
            </p:nvSpPr>
            <p:spPr>
              <a:xfrm>
                <a:off x="2918165" y="178703"/>
                <a:ext cx="5680186" cy="1145188"/>
              </a:xfrm>
              <a:prstGeom prst="roundRect">
                <a:avLst/>
              </a:prstGeom>
              <a:solidFill>
                <a:schemeClr val="accent6">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defRPr/>
                </a:pPr>
                <a:endParaRPr lang="en-US" sz="934" dirty="0">
                  <a:solidFill>
                    <a:prstClr val="white"/>
                  </a:solidFill>
                  <a:latin typeface="Arial"/>
                </a:endParaRPr>
              </a:p>
            </p:txBody>
          </p:sp>
          <p:grpSp>
            <p:nvGrpSpPr>
              <p:cNvPr id="8" name="Groupe 7"/>
              <p:cNvGrpSpPr/>
              <p:nvPr/>
            </p:nvGrpSpPr>
            <p:grpSpPr>
              <a:xfrm>
                <a:off x="2948010" y="398399"/>
                <a:ext cx="1260344" cy="637485"/>
                <a:chOff x="47547" y="2097262"/>
                <a:chExt cx="1482971" cy="637485"/>
              </a:xfrm>
            </p:grpSpPr>
            <p:sp>
              <p:nvSpPr>
                <p:cNvPr id="10" name="ZoneTexte 9">
                  <a:extLst>
                    <a:ext uri="{FF2B5EF4-FFF2-40B4-BE49-F238E27FC236}">
                      <a16:creationId xmlns:a16="http://schemas.microsoft.com/office/drawing/2014/main" id="{C7CF64E4-AE97-421E-A3EB-E522451477F2}"/>
                    </a:ext>
                  </a:extLst>
                </p:cNvPr>
                <p:cNvSpPr txBox="1"/>
                <p:nvPr/>
              </p:nvSpPr>
              <p:spPr>
                <a:xfrm>
                  <a:off x="47547" y="2097262"/>
                  <a:ext cx="1482971" cy="292445"/>
                </a:xfrm>
                <a:prstGeom prst="rect">
                  <a:avLst/>
                </a:prstGeom>
                <a:noFill/>
              </p:spPr>
              <p:txBody>
                <a:bodyPr wrap="square" rtlCol="0">
                  <a:spAutoFit/>
                </a:bodyPr>
                <a:lstStyle/>
                <a:p>
                  <a:pPr defTabSz="1219215">
                    <a:defRPr/>
                  </a:pPr>
                  <a:r>
                    <a:rPr lang="fr-FR" sz="1067" b="1" dirty="0">
                      <a:latin typeface="Arial"/>
                    </a:rPr>
                    <a:t>EMPLOYER</a:t>
                  </a:r>
                  <a:endParaRPr lang="fr-FR" sz="1067" dirty="0">
                    <a:latin typeface="Arial"/>
                  </a:endParaRPr>
                </a:p>
              </p:txBody>
            </p:sp>
            <p:pic>
              <p:nvPicPr>
                <p:cNvPr id="11" name="Image 10"/>
                <p:cNvPicPr>
                  <a:picLocks noChangeAspect="1"/>
                </p:cNvPicPr>
                <p:nvPr/>
              </p:nvPicPr>
              <p:blipFill>
                <a:blip r:embed="rId3"/>
                <a:stretch>
                  <a:fillRect/>
                </a:stretch>
              </p:blipFill>
              <p:spPr>
                <a:xfrm>
                  <a:off x="383651" y="2420114"/>
                  <a:ext cx="825911" cy="314633"/>
                </a:xfrm>
                <a:prstGeom prst="rect">
                  <a:avLst/>
                </a:prstGeom>
              </p:spPr>
            </p:pic>
          </p:grpSp>
          <p:sp>
            <p:nvSpPr>
              <p:cNvPr id="12" name="ZoneTexte 11">
                <a:extLst>
                  <a:ext uri="{FF2B5EF4-FFF2-40B4-BE49-F238E27FC236}">
                    <a16:creationId xmlns:a16="http://schemas.microsoft.com/office/drawing/2014/main" id="{EBF4BAE1-3F84-468E-B91C-7751249A38FF}"/>
                  </a:ext>
                </a:extLst>
              </p:cNvPr>
              <p:cNvSpPr txBox="1"/>
              <p:nvPr/>
            </p:nvSpPr>
            <p:spPr>
              <a:xfrm>
                <a:off x="4231991" y="257064"/>
                <a:ext cx="4085944" cy="1252375"/>
              </a:xfrm>
              <a:prstGeom prst="rect">
                <a:avLst/>
              </a:prstGeom>
              <a:noFill/>
            </p:spPr>
            <p:txBody>
              <a:bodyPr wrap="square" rtlCol="0">
                <a:spAutoFit/>
              </a:bodyPr>
              <a:lstStyle/>
              <a:p>
                <a:pPr marL="228603" indent="-228603" defTabSz="1219215">
                  <a:buFont typeface="Wingdings" panose="05000000000000000000" pitchFamily="2" charset="2"/>
                  <a:buChar char="ü"/>
                  <a:defRPr/>
                </a:pPr>
                <a:r>
                  <a:rPr lang="fr-FR" sz="934" b="1" dirty="0">
                    <a:solidFill>
                      <a:prstClr val="black"/>
                    </a:solidFill>
                    <a:latin typeface="Arial"/>
                  </a:rPr>
                  <a:t>Drawings &amp; Technical </a:t>
                </a:r>
                <a:r>
                  <a:rPr lang="fr-FR" sz="934" b="1" dirty="0" err="1">
                    <a:solidFill>
                      <a:prstClr val="black"/>
                    </a:solidFill>
                    <a:latin typeface="Arial"/>
                  </a:rPr>
                  <a:t>specifications</a:t>
                </a:r>
                <a:r>
                  <a:rPr lang="fr-FR" sz="934" b="1" dirty="0">
                    <a:solidFill>
                      <a:prstClr val="black"/>
                    </a:solidFill>
                    <a:latin typeface="Arial"/>
                  </a:rPr>
                  <a:t>/ EIA </a:t>
                </a:r>
                <a:r>
                  <a:rPr lang="fr-FR" sz="934" b="1" dirty="0" err="1">
                    <a:solidFill>
                      <a:prstClr val="black"/>
                    </a:solidFill>
                    <a:latin typeface="Arial"/>
                  </a:rPr>
                  <a:t>approvals</a:t>
                </a:r>
                <a:endParaRPr lang="fr-FR" sz="934" dirty="0">
                  <a:solidFill>
                    <a:prstClr val="black"/>
                  </a:solidFill>
                  <a:latin typeface="Arial"/>
                </a:endParaRPr>
              </a:p>
              <a:p>
                <a:pPr marL="228603" indent="-228603" defTabSz="1219215">
                  <a:buFont typeface="Wingdings" panose="05000000000000000000" pitchFamily="2" charset="2"/>
                  <a:buChar char="ü"/>
                  <a:defRPr/>
                </a:pPr>
                <a:r>
                  <a:rPr lang="fr-FR" sz="934" dirty="0">
                    <a:solidFill>
                      <a:prstClr val="black"/>
                    </a:solidFill>
                    <a:latin typeface="Arial"/>
                  </a:rPr>
                  <a:t>Right of Access of site</a:t>
                </a:r>
              </a:p>
              <a:p>
                <a:pPr marL="228603" indent="-228603" defTabSz="1219215">
                  <a:buFont typeface="Wingdings" panose="05000000000000000000" pitchFamily="2" charset="2"/>
                  <a:buChar char="ü"/>
                  <a:defRPr/>
                </a:pPr>
                <a:r>
                  <a:rPr lang="fr-FR" sz="934" dirty="0">
                    <a:solidFill>
                      <a:prstClr val="black"/>
                    </a:solidFill>
                    <a:latin typeface="Arial"/>
                  </a:rPr>
                  <a:t>Site Data</a:t>
                </a:r>
              </a:p>
              <a:p>
                <a:pPr marL="228603" indent="-228603" defTabSz="1219215">
                  <a:buFont typeface="Wingdings" panose="05000000000000000000" pitchFamily="2" charset="2"/>
                  <a:buChar char="ü"/>
                  <a:defRPr/>
                </a:pPr>
                <a:r>
                  <a:rPr lang="fr-FR" sz="934" dirty="0">
                    <a:solidFill>
                      <a:prstClr val="black"/>
                    </a:solidFill>
                    <a:latin typeface="Arial"/>
                  </a:rPr>
                  <a:t>Assistance for permitting of temporary works</a:t>
                </a:r>
              </a:p>
              <a:p>
                <a:pPr marL="228603" indent="-228603" defTabSz="1219215">
                  <a:buFont typeface="Wingdings" panose="05000000000000000000" pitchFamily="2" charset="2"/>
                  <a:buChar char="ü"/>
                  <a:defRPr/>
                </a:pPr>
                <a:r>
                  <a:rPr lang="fr-FR" sz="934" dirty="0" err="1">
                    <a:solidFill>
                      <a:prstClr val="black"/>
                    </a:solidFill>
                    <a:latin typeface="Arial"/>
                  </a:rPr>
                  <a:t>Supplied</a:t>
                </a:r>
                <a:r>
                  <a:rPr lang="fr-FR" sz="934" dirty="0">
                    <a:solidFill>
                      <a:prstClr val="black"/>
                    </a:solidFill>
                    <a:latin typeface="Arial"/>
                  </a:rPr>
                  <a:t> </a:t>
                </a:r>
                <a:r>
                  <a:rPr lang="fr-FR" sz="934" dirty="0" err="1">
                    <a:solidFill>
                      <a:prstClr val="black"/>
                    </a:solidFill>
                    <a:latin typeface="Arial"/>
                  </a:rPr>
                  <a:t>Material</a:t>
                </a:r>
                <a:endParaRPr lang="fr-FR" sz="934" dirty="0">
                  <a:solidFill>
                    <a:prstClr val="black"/>
                  </a:solidFill>
                  <a:latin typeface="Arial"/>
                </a:endParaRPr>
              </a:p>
              <a:p>
                <a:pPr marL="228603" indent="-228603" defTabSz="1219215">
                  <a:buFont typeface="Wingdings" panose="05000000000000000000" pitchFamily="2" charset="2"/>
                  <a:buChar char="ü"/>
                  <a:defRPr/>
                </a:pPr>
                <a:r>
                  <a:rPr lang="fr-FR" sz="934" dirty="0">
                    <a:solidFill>
                      <a:prstClr val="black"/>
                    </a:solidFill>
                    <a:latin typeface="Arial"/>
                  </a:rPr>
                  <a:t>Certification </a:t>
                </a:r>
                <a:r>
                  <a:rPr lang="fr-FR" sz="934" dirty="0" err="1">
                    <a:solidFill>
                      <a:prstClr val="black"/>
                    </a:solidFill>
                    <a:latin typeface="Arial"/>
                  </a:rPr>
                  <a:t>Asbo</a:t>
                </a:r>
                <a:r>
                  <a:rPr lang="fr-FR" sz="934" dirty="0">
                    <a:solidFill>
                      <a:prstClr val="black"/>
                    </a:solidFill>
                    <a:latin typeface="Arial"/>
                  </a:rPr>
                  <a:t>/Nobo</a:t>
                </a:r>
              </a:p>
              <a:p>
                <a:pPr defTabSz="1219215">
                  <a:defRPr/>
                </a:pPr>
                <a:endParaRPr lang="fr-FR" sz="934" dirty="0">
                  <a:solidFill>
                    <a:prstClr val="black"/>
                  </a:solidFill>
                  <a:latin typeface="Arial"/>
                </a:endParaRPr>
              </a:p>
            </p:txBody>
          </p:sp>
          <p:sp>
            <p:nvSpPr>
              <p:cNvPr id="13" name="Rectangle: Rounded Corners 6">
                <a:extLst>
                  <a:ext uri="{FF2B5EF4-FFF2-40B4-BE49-F238E27FC236}">
                    <a16:creationId xmlns:a16="http://schemas.microsoft.com/office/drawing/2014/main" id="{72406FC8-BA68-4D3B-8681-0F693D202075}"/>
                  </a:ext>
                </a:extLst>
              </p:cNvPr>
              <p:cNvSpPr/>
              <p:nvPr/>
            </p:nvSpPr>
            <p:spPr>
              <a:xfrm>
                <a:off x="160217" y="1585283"/>
                <a:ext cx="4851275" cy="833607"/>
              </a:xfrm>
              <a:prstGeom prst="roundRect">
                <a:avLst/>
              </a:prstGeom>
              <a:solidFill>
                <a:schemeClr val="accent6">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defRPr/>
                </a:pPr>
                <a:endParaRPr lang="en-US" sz="934" dirty="0">
                  <a:solidFill>
                    <a:prstClr val="white"/>
                  </a:solidFill>
                  <a:latin typeface="Arial"/>
                </a:endParaRPr>
              </a:p>
            </p:txBody>
          </p:sp>
          <p:sp>
            <p:nvSpPr>
              <p:cNvPr id="14" name="ZoneTexte 13">
                <a:extLst>
                  <a:ext uri="{FF2B5EF4-FFF2-40B4-BE49-F238E27FC236}">
                    <a16:creationId xmlns:a16="http://schemas.microsoft.com/office/drawing/2014/main" id="{C7CF64E4-AE97-421E-A3EB-E522451477F2}"/>
                  </a:ext>
                </a:extLst>
              </p:cNvPr>
              <p:cNvSpPr txBox="1"/>
              <p:nvPr/>
            </p:nvSpPr>
            <p:spPr>
              <a:xfrm>
                <a:off x="148428" y="1727034"/>
                <a:ext cx="1502892" cy="479636"/>
              </a:xfrm>
              <a:prstGeom prst="rect">
                <a:avLst/>
              </a:prstGeom>
              <a:noFill/>
            </p:spPr>
            <p:txBody>
              <a:bodyPr wrap="square" rtlCol="0">
                <a:spAutoFit/>
              </a:bodyPr>
              <a:lstStyle/>
              <a:p>
                <a:pPr defTabSz="1219215">
                  <a:defRPr/>
                </a:pPr>
                <a:r>
                  <a:rPr lang="fr-FR" sz="1067" b="1" dirty="0">
                    <a:latin typeface="Arial"/>
                  </a:rPr>
                  <a:t>FIDIC </a:t>
                </a:r>
              </a:p>
              <a:p>
                <a:pPr defTabSz="1219215">
                  <a:defRPr/>
                </a:pPr>
                <a:r>
                  <a:rPr lang="fr-FR" sz="1067" b="1" dirty="0" err="1">
                    <a:latin typeface="Arial"/>
                  </a:rPr>
                  <a:t>Engineer</a:t>
                </a:r>
                <a:endParaRPr lang="fr-FR" sz="1067" dirty="0">
                  <a:latin typeface="Arial"/>
                </a:endParaRPr>
              </a:p>
            </p:txBody>
          </p:sp>
          <p:cxnSp>
            <p:nvCxnSpPr>
              <p:cNvPr id="21" name="Connecteur droit avec flèche 20"/>
              <p:cNvCxnSpPr/>
              <p:nvPr/>
            </p:nvCxnSpPr>
            <p:spPr>
              <a:xfrm>
                <a:off x="4210027" y="1322930"/>
                <a:ext cx="1" cy="2623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EBF4BAE1-3F84-468E-B91C-7751249A38FF}"/>
                  </a:ext>
                </a:extLst>
              </p:cNvPr>
              <p:cNvSpPr txBox="1"/>
              <p:nvPr/>
            </p:nvSpPr>
            <p:spPr>
              <a:xfrm>
                <a:off x="1205750" y="1614337"/>
                <a:ext cx="3710072" cy="596877"/>
              </a:xfrm>
              <a:prstGeom prst="rect">
                <a:avLst/>
              </a:prstGeom>
              <a:noFill/>
            </p:spPr>
            <p:txBody>
              <a:bodyPr wrap="square" rtlCol="0">
                <a:spAutoFit/>
              </a:bodyPr>
              <a:lstStyle/>
              <a:p>
                <a:pPr marL="228603" indent="-228603" defTabSz="1219215">
                  <a:buFont typeface="Wingdings" panose="05000000000000000000" pitchFamily="2" charset="2"/>
                  <a:buChar char="ü"/>
                  <a:defRPr/>
                </a:pPr>
                <a:r>
                  <a:rPr lang="fr-FR" sz="934" dirty="0">
                    <a:solidFill>
                      <a:prstClr val="black"/>
                    </a:solidFill>
                    <a:latin typeface="Arial"/>
                  </a:rPr>
                  <a:t>Supervision of Works</a:t>
                </a:r>
              </a:p>
              <a:p>
                <a:pPr marL="228603" indent="-228603" defTabSz="1219215">
                  <a:buFont typeface="Wingdings" panose="05000000000000000000" pitchFamily="2" charset="2"/>
                  <a:buChar char="ü"/>
                  <a:defRPr/>
                </a:pPr>
                <a:r>
                  <a:rPr lang="fr-FR" sz="934" dirty="0">
                    <a:solidFill>
                      <a:prstClr val="black"/>
                    </a:solidFill>
                    <a:latin typeface="Arial"/>
                  </a:rPr>
                  <a:t>Interface with Author Supervision, </a:t>
                </a:r>
                <a:r>
                  <a:rPr lang="fr-FR" sz="934" dirty="0" err="1">
                    <a:solidFill>
                      <a:prstClr val="black"/>
                    </a:solidFill>
                    <a:latin typeface="Arial"/>
                  </a:rPr>
                  <a:t>NoBo-AsBo</a:t>
                </a:r>
                <a:r>
                  <a:rPr lang="fr-FR" sz="934" dirty="0">
                    <a:solidFill>
                      <a:prstClr val="black"/>
                    </a:solidFill>
                    <a:latin typeface="Arial"/>
                  </a:rPr>
                  <a:t> &amp; RB rail</a:t>
                </a:r>
              </a:p>
              <a:p>
                <a:pPr marL="228603" indent="-228603" defTabSz="1219215">
                  <a:buFont typeface="Wingdings" panose="05000000000000000000" pitchFamily="2" charset="2"/>
                  <a:buChar char="ü"/>
                  <a:defRPr/>
                </a:pPr>
                <a:r>
                  <a:rPr lang="fr-FR" sz="934" dirty="0" err="1">
                    <a:solidFill>
                      <a:prstClr val="black"/>
                    </a:solidFill>
                    <a:latin typeface="Arial"/>
                  </a:rPr>
                  <a:t>Determination</a:t>
                </a:r>
                <a:r>
                  <a:rPr lang="fr-FR" sz="934" dirty="0">
                    <a:solidFill>
                      <a:prstClr val="black"/>
                    </a:solidFill>
                    <a:latin typeface="Arial"/>
                  </a:rPr>
                  <a:t> of Claim</a:t>
                </a:r>
              </a:p>
            </p:txBody>
          </p:sp>
          <p:cxnSp>
            <p:nvCxnSpPr>
              <p:cNvPr id="24" name="Connecteur droit avec flèche 23"/>
              <p:cNvCxnSpPr/>
              <p:nvPr/>
            </p:nvCxnSpPr>
            <p:spPr>
              <a:xfrm>
                <a:off x="6287092" y="1322930"/>
                <a:ext cx="3095" cy="12013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8">
                <a:extLst>
                  <a:ext uri="{FF2B5EF4-FFF2-40B4-BE49-F238E27FC236}">
                    <a16:creationId xmlns:a16="http://schemas.microsoft.com/office/drawing/2014/main" id="{F22369DA-1F46-47AA-8415-9F0843F8E4D1}"/>
                  </a:ext>
                </a:extLst>
              </p:cNvPr>
              <p:cNvSpPr/>
              <p:nvPr/>
            </p:nvSpPr>
            <p:spPr>
              <a:xfrm>
                <a:off x="148428" y="2529352"/>
                <a:ext cx="10112058" cy="4346386"/>
              </a:xfrm>
              <a:prstGeom prst="roundRect">
                <a:avLst>
                  <a:gd name="adj" fmla="val 5671"/>
                </a:avLst>
              </a:prstGeom>
              <a:solidFill>
                <a:schemeClr val="accent3">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215">
                  <a:defRPr/>
                </a:pPr>
                <a:r>
                  <a:rPr lang="en-US" sz="900" b="1" dirty="0">
                    <a:solidFill>
                      <a:prstClr val="black"/>
                    </a:solidFill>
                    <a:latin typeface="Arial"/>
                  </a:rPr>
                  <a:t>ERB </a:t>
                </a:r>
                <a:r>
                  <a:rPr lang="en-US" sz="900" b="1" dirty="0" err="1">
                    <a:solidFill>
                      <a:prstClr val="black"/>
                    </a:solidFill>
                    <a:latin typeface="Arial"/>
                  </a:rPr>
                  <a:t>Railbaltica</a:t>
                </a:r>
                <a:r>
                  <a:rPr lang="en-US" sz="900" b="1" dirty="0">
                    <a:solidFill>
                      <a:prstClr val="black"/>
                    </a:solidFill>
                    <a:latin typeface="Arial"/>
                  </a:rPr>
                  <a:t> JV- Contractor</a:t>
                </a:r>
              </a:p>
            </p:txBody>
          </p:sp>
          <p:sp>
            <p:nvSpPr>
              <p:cNvPr id="27" name="ZoneTexte 26">
                <a:extLst>
                  <a:ext uri="{FF2B5EF4-FFF2-40B4-BE49-F238E27FC236}">
                    <a16:creationId xmlns:a16="http://schemas.microsoft.com/office/drawing/2014/main" id="{C7CF64E4-AE97-421E-A3EB-E522451477F2}"/>
                  </a:ext>
                </a:extLst>
              </p:cNvPr>
              <p:cNvSpPr txBox="1"/>
              <p:nvPr/>
            </p:nvSpPr>
            <p:spPr>
              <a:xfrm>
                <a:off x="333058" y="2862811"/>
                <a:ext cx="2691376" cy="859574"/>
              </a:xfrm>
              <a:prstGeom prst="rect">
                <a:avLst/>
              </a:prstGeom>
              <a:noFill/>
            </p:spPr>
            <p:txBody>
              <a:bodyPr wrap="square" rtlCol="0">
                <a:spAutoFit/>
              </a:bodyPr>
              <a:lstStyle/>
              <a:p>
                <a:pPr defTabSz="1219215">
                  <a:defRPr/>
                </a:pPr>
                <a:r>
                  <a:rPr lang="fr-FR" sz="1100" b="1" dirty="0">
                    <a:solidFill>
                      <a:prstClr val="black"/>
                    </a:solidFill>
                    <a:latin typeface="Arial"/>
                  </a:rPr>
                  <a:t>PC &amp; Commercial Department</a:t>
                </a:r>
              </a:p>
              <a:p>
                <a:pPr marL="228598" indent="-228598" defTabSz="1219215">
                  <a:buFontTx/>
                  <a:buChar char="-"/>
                  <a:defRPr/>
                </a:pPr>
                <a:r>
                  <a:rPr lang="fr-FR" sz="800" dirty="0">
                    <a:solidFill>
                      <a:prstClr val="black"/>
                    </a:solidFill>
                    <a:latin typeface="Arial"/>
                  </a:rPr>
                  <a:t>Control Project</a:t>
                </a:r>
              </a:p>
              <a:p>
                <a:pPr marL="228598" indent="-228598" defTabSz="1219215">
                  <a:buFontTx/>
                  <a:buChar char="-"/>
                  <a:defRPr/>
                </a:pPr>
                <a:r>
                  <a:rPr lang="en-CA" sz="800" dirty="0">
                    <a:solidFill>
                      <a:prstClr val="black"/>
                    </a:solidFill>
                    <a:latin typeface="Arial"/>
                  </a:rPr>
                  <a:t>Contract</a:t>
                </a:r>
                <a:r>
                  <a:rPr lang="fr-FR" sz="800" dirty="0">
                    <a:solidFill>
                      <a:prstClr val="black"/>
                    </a:solidFill>
                    <a:latin typeface="Arial"/>
                  </a:rPr>
                  <a:t> Management </a:t>
                </a:r>
              </a:p>
              <a:p>
                <a:pPr marL="228598" indent="-228598" defTabSz="1219215">
                  <a:buFontTx/>
                  <a:buChar char="-"/>
                  <a:defRPr/>
                </a:pPr>
                <a:r>
                  <a:rPr lang="fr-FR" sz="800" dirty="0">
                    <a:solidFill>
                      <a:prstClr val="black"/>
                    </a:solidFill>
                    <a:latin typeface="Arial"/>
                  </a:rPr>
                  <a:t>Finance Management</a:t>
                </a:r>
              </a:p>
              <a:p>
                <a:pPr marL="228598" indent="-228598" defTabSz="1219215">
                  <a:buFontTx/>
                  <a:buChar char="-"/>
                  <a:defRPr/>
                </a:pPr>
                <a:r>
                  <a:rPr lang="fr-FR" sz="800" dirty="0">
                    <a:solidFill>
                      <a:prstClr val="black"/>
                    </a:solidFill>
                    <a:latin typeface="Arial"/>
                  </a:rPr>
                  <a:t>Supply chain Management</a:t>
                </a:r>
              </a:p>
            </p:txBody>
          </p:sp>
          <p:sp>
            <p:nvSpPr>
              <p:cNvPr id="28" name="Rectangle: Rounded Corners 8">
                <a:extLst>
                  <a:ext uri="{FF2B5EF4-FFF2-40B4-BE49-F238E27FC236}">
                    <a16:creationId xmlns:a16="http://schemas.microsoft.com/office/drawing/2014/main" id="{F22369DA-1F46-47AA-8415-9F0843F8E4D1}"/>
                  </a:ext>
                </a:extLst>
              </p:cNvPr>
              <p:cNvSpPr/>
              <p:nvPr/>
            </p:nvSpPr>
            <p:spPr>
              <a:xfrm>
                <a:off x="340220" y="2888004"/>
                <a:ext cx="9650028" cy="1128789"/>
              </a:xfrm>
              <a:prstGeom prst="roundRect">
                <a:avLst>
                  <a:gd name="adj" fmla="val 5671"/>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215">
                  <a:defRPr/>
                </a:pPr>
                <a:endParaRPr lang="en-US" sz="1067" b="1" dirty="0">
                  <a:solidFill>
                    <a:prstClr val="black"/>
                  </a:solidFill>
                  <a:latin typeface="Arial"/>
                </a:endParaRPr>
              </a:p>
            </p:txBody>
          </p:sp>
          <p:sp>
            <p:nvSpPr>
              <p:cNvPr id="29" name="ZoneTexte 28">
                <a:extLst>
                  <a:ext uri="{FF2B5EF4-FFF2-40B4-BE49-F238E27FC236}">
                    <a16:creationId xmlns:a16="http://schemas.microsoft.com/office/drawing/2014/main" id="{C7CF64E4-AE97-421E-A3EB-E522451477F2}"/>
                  </a:ext>
                </a:extLst>
              </p:cNvPr>
              <p:cNvSpPr txBox="1"/>
              <p:nvPr/>
            </p:nvSpPr>
            <p:spPr>
              <a:xfrm>
                <a:off x="160217" y="2573902"/>
                <a:ext cx="2295969" cy="292445"/>
              </a:xfrm>
              <a:prstGeom prst="rect">
                <a:avLst/>
              </a:prstGeom>
              <a:solidFill>
                <a:schemeClr val="accent3">
                  <a:lumMod val="20000"/>
                  <a:lumOff val="80000"/>
                </a:schemeClr>
              </a:solidFill>
            </p:spPr>
            <p:txBody>
              <a:bodyPr wrap="square" rtlCol="0">
                <a:spAutoFit/>
              </a:bodyPr>
              <a:lstStyle/>
              <a:p>
                <a:pPr defTabSz="1219215">
                  <a:defRPr/>
                </a:pPr>
                <a:r>
                  <a:rPr lang="fr-FR" sz="1067" b="1" dirty="0">
                    <a:solidFill>
                      <a:schemeClr val="accent1"/>
                    </a:solidFill>
                    <a:latin typeface="Arial"/>
                  </a:rPr>
                  <a:t>General Management team</a:t>
                </a:r>
              </a:p>
            </p:txBody>
          </p:sp>
          <p:sp>
            <p:nvSpPr>
              <p:cNvPr id="30" name="ZoneTexte 29">
                <a:extLst>
                  <a:ext uri="{FF2B5EF4-FFF2-40B4-BE49-F238E27FC236}">
                    <a16:creationId xmlns:a16="http://schemas.microsoft.com/office/drawing/2014/main" id="{43DDC71C-32A2-4AD9-873C-3B7C69F532F5}"/>
                  </a:ext>
                </a:extLst>
              </p:cNvPr>
              <p:cNvSpPr txBox="1"/>
              <p:nvPr/>
            </p:nvSpPr>
            <p:spPr>
              <a:xfrm>
                <a:off x="2911238" y="2861798"/>
                <a:ext cx="4097301" cy="736777"/>
              </a:xfrm>
              <a:prstGeom prst="rect">
                <a:avLst/>
              </a:prstGeom>
              <a:noFill/>
            </p:spPr>
            <p:txBody>
              <a:bodyPr wrap="square" numCol="2" rtlCol="0">
                <a:spAutoFit/>
              </a:bodyPr>
              <a:lstStyle/>
              <a:p>
                <a:pPr defTabSz="1219215">
                  <a:defRPr/>
                </a:pPr>
                <a:r>
                  <a:rPr lang="fr-FR" sz="1200" b="1" dirty="0">
                    <a:solidFill>
                      <a:prstClr val="black"/>
                    </a:solidFill>
                    <a:latin typeface="Arial"/>
                  </a:rPr>
                  <a:t>Production </a:t>
                </a:r>
                <a:r>
                  <a:rPr lang="en-CA" sz="1200" b="1" dirty="0">
                    <a:solidFill>
                      <a:prstClr val="black"/>
                    </a:solidFill>
                    <a:latin typeface="Arial"/>
                  </a:rPr>
                  <a:t>Department</a:t>
                </a:r>
              </a:p>
              <a:p>
                <a:pPr defTabSz="1219215">
                  <a:defRPr/>
                </a:pPr>
                <a:r>
                  <a:rPr lang="fr-FR" sz="800" dirty="0">
                    <a:solidFill>
                      <a:prstClr val="black"/>
                    </a:solidFill>
                    <a:latin typeface="Arial"/>
                  </a:rPr>
                  <a:t>- </a:t>
                </a:r>
                <a:r>
                  <a:rPr lang="fr-FR" sz="800" dirty="0" err="1">
                    <a:solidFill>
                      <a:prstClr val="black"/>
                    </a:solidFill>
                    <a:latin typeface="Arial"/>
                  </a:rPr>
                  <a:t>Logistic</a:t>
                </a:r>
                <a:r>
                  <a:rPr lang="fr-FR" sz="800" dirty="0">
                    <a:solidFill>
                      <a:prstClr val="black"/>
                    </a:solidFill>
                    <a:latin typeface="Arial"/>
                  </a:rPr>
                  <a:t> management</a:t>
                </a:r>
              </a:p>
              <a:p>
                <a:pPr defTabSz="1219215">
                  <a:defRPr/>
                </a:pPr>
                <a:r>
                  <a:rPr lang="fr-FR" sz="800" dirty="0">
                    <a:solidFill>
                      <a:prstClr val="black"/>
                    </a:solidFill>
                    <a:latin typeface="Arial"/>
                  </a:rPr>
                  <a:t>- Master Program Management      </a:t>
                </a:r>
              </a:p>
              <a:p>
                <a:pPr defTabSz="1219215">
                  <a:defRPr/>
                </a:pPr>
                <a:r>
                  <a:rPr lang="fr-FR" sz="800" dirty="0">
                    <a:solidFill>
                      <a:prstClr val="black"/>
                    </a:solidFill>
                    <a:latin typeface="Arial"/>
                  </a:rPr>
                  <a:t>- Schedule/ Risk Management</a:t>
                </a:r>
              </a:p>
              <a:p>
                <a:pPr marL="228598" indent="-228598" defTabSz="1219215">
                  <a:buFontTx/>
                  <a:buChar char="-"/>
                  <a:defRPr/>
                </a:pPr>
                <a:endParaRPr lang="fr-FR" sz="800" dirty="0">
                  <a:solidFill>
                    <a:prstClr val="black"/>
                  </a:solidFill>
                  <a:latin typeface="Arial"/>
                </a:endParaRPr>
              </a:p>
              <a:p>
                <a:pPr marL="228598" indent="-228598" defTabSz="1219215">
                  <a:buFontTx/>
                  <a:buChar char="-"/>
                  <a:defRPr/>
                </a:pPr>
                <a:endParaRPr lang="fr-FR" sz="800" dirty="0">
                  <a:solidFill>
                    <a:prstClr val="black"/>
                  </a:solidFill>
                  <a:latin typeface="Arial"/>
                </a:endParaRPr>
              </a:p>
              <a:p>
                <a:pPr marL="228598" indent="-228598" defTabSz="1219215">
                  <a:buFontTx/>
                  <a:buChar char="-"/>
                  <a:defRPr/>
                </a:pPr>
                <a:endParaRPr lang="fr-FR" sz="800" dirty="0">
                  <a:solidFill>
                    <a:prstClr val="black"/>
                  </a:solidFill>
                  <a:latin typeface="Arial"/>
                </a:endParaRPr>
              </a:p>
              <a:p>
                <a:pPr marL="228598" indent="-228598" defTabSz="1219215">
                  <a:buFontTx/>
                  <a:buChar char="-"/>
                  <a:defRPr/>
                </a:pPr>
                <a:endParaRPr lang="fr-FR" sz="800" dirty="0">
                  <a:solidFill>
                    <a:prstClr val="black"/>
                  </a:solidFill>
                  <a:latin typeface="Arial"/>
                </a:endParaRPr>
              </a:p>
            </p:txBody>
          </p:sp>
          <p:sp>
            <p:nvSpPr>
              <p:cNvPr id="31" name="ZoneTexte 30">
                <a:extLst>
                  <a:ext uri="{FF2B5EF4-FFF2-40B4-BE49-F238E27FC236}">
                    <a16:creationId xmlns:a16="http://schemas.microsoft.com/office/drawing/2014/main" id="{F018E3FD-6166-46EB-B395-247827E5CDDC}"/>
                  </a:ext>
                </a:extLst>
              </p:cNvPr>
              <p:cNvSpPr txBox="1"/>
              <p:nvPr/>
            </p:nvSpPr>
            <p:spPr>
              <a:xfrm>
                <a:off x="7368308" y="2886139"/>
                <a:ext cx="3083970" cy="1157793"/>
              </a:xfrm>
              <a:prstGeom prst="rect">
                <a:avLst/>
              </a:prstGeom>
              <a:noFill/>
            </p:spPr>
            <p:txBody>
              <a:bodyPr wrap="square" rtlCol="0">
                <a:spAutoFit/>
              </a:bodyPr>
              <a:lstStyle/>
              <a:p>
                <a:pPr defTabSz="1219215">
                  <a:defRPr/>
                </a:pPr>
                <a:r>
                  <a:rPr lang="fr-FR" sz="1200" b="1" dirty="0">
                    <a:solidFill>
                      <a:prstClr val="black"/>
                    </a:solidFill>
                    <a:latin typeface="Arial"/>
                  </a:rPr>
                  <a:t>Technical Department</a:t>
                </a:r>
                <a:endParaRPr lang="en-CA" sz="1200" b="1" dirty="0">
                  <a:solidFill>
                    <a:prstClr val="black"/>
                  </a:solidFill>
                  <a:latin typeface="Arial"/>
                </a:endParaRPr>
              </a:p>
              <a:p>
                <a:pPr marL="228598" indent="-228598" defTabSz="1219215">
                  <a:buFontTx/>
                  <a:buChar char="-"/>
                  <a:defRPr/>
                </a:pPr>
                <a:r>
                  <a:rPr lang="fr-FR" sz="800" dirty="0">
                    <a:solidFill>
                      <a:prstClr val="black"/>
                    </a:solidFill>
                    <a:latin typeface="Arial"/>
                  </a:rPr>
                  <a:t>CW BIM (</a:t>
                </a:r>
                <a:r>
                  <a:rPr lang="fr-FR" sz="800" dirty="0" err="1">
                    <a:solidFill>
                      <a:prstClr val="black"/>
                    </a:solidFill>
                    <a:latin typeface="Arial"/>
                  </a:rPr>
                  <a:t>incl</a:t>
                </a:r>
                <a:r>
                  <a:rPr lang="fr-FR" sz="800" dirty="0">
                    <a:solidFill>
                      <a:prstClr val="black"/>
                    </a:solidFill>
                    <a:latin typeface="Arial"/>
                  </a:rPr>
                  <a:t>, PIM &amp; AIM) plan</a:t>
                </a:r>
              </a:p>
              <a:p>
                <a:pPr marL="228598" indent="-228598" defTabSz="1219215">
                  <a:buFontTx/>
                  <a:buChar char="-"/>
                  <a:defRPr/>
                </a:pPr>
                <a:r>
                  <a:rPr lang="fr-FR" sz="800" dirty="0">
                    <a:solidFill>
                      <a:prstClr val="black"/>
                    </a:solidFill>
                    <a:latin typeface="Arial"/>
                  </a:rPr>
                  <a:t>CW RAM, </a:t>
                </a:r>
                <a:r>
                  <a:rPr lang="en-CA" sz="800" dirty="0">
                    <a:solidFill>
                      <a:prstClr val="black"/>
                    </a:solidFill>
                    <a:latin typeface="Arial"/>
                  </a:rPr>
                  <a:t>Safety</a:t>
                </a:r>
                <a:r>
                  <a:rPr lang="fr-FR" sz="800" dirty="0">
                    <a:solidFill>
                      <a:prstClr val="black"/>
                    </a:solidFill>
                    <a:latin typeface="Arial"/>
                  </a:rPr>
                  <a:t> &amp; </a:t>
                </a:r>
                <a:r>
                  <a:rPr lang="en-CA" sz="800" dirty="0">
                    <a:solidFill>
                      <a:prstClr val="black"/>
                    </a:solidFill>
                    <a:latin typeface="Arial"/>
                  </a:rPr>
                  <a:t>Requirement</a:t>
                </a:r>
                <a:r>
                  <a:rPr lang="fr-FR" sz="800" dirty="0">
                    <a:solidFill>
                      <a:prstClr val="black"/>
                    </a:solidFill>
                    <a:latin typeface="Arial"/>
                  </a:rPr>
                  <a:t> Management</a:t>
                </a:r>
              </a:p>
              <a:p>
                <a:pPr marL="228598" indent="-228598" defTabSz="1219215">
                  <a:buFontTx/>
                  <a:buChar char="-"/>
                  <a:defRPr/>
                </a:pPr>
                <a:r>
                  <a:rPr lang="fr-FR" sz="800" dirty="0">
                    <a:solidFill>
                      <a:prstClr val="black"/>
                    </a:solidFill>
                    <a:latin typeface="Arial"/>
                  </a:rPr>
                  <a:t>CW </a:t>
                </a:r>
                <a:r>
                  <a:rPr lang="en-CA" sz="800" dirty="0">
                    <a:solidFill>
                      <a:prstClr val="black"/>
                    </a:solidFill>
                    <a:latin typeface="Arial"/>
                  </a:rPr>
                  <a:t>Testing</a:t>
                </a:r>
                <a:r>
                  <a:rPr lang="fr-FR" sz="800" dirty="0">
                    <a:solidFill>
                      <a:prstClr val="black"/>
                    </a:solidFill>
                    <a:latin typeface="Arial"/>
                  </a:rPr>
                  <a:t> &amp; Commisionning</a:t>
                </a:r>
              </a:p>
              <a:p>
                <a:pPr marL="228598" indent="-228598" defTabSz="1219215">
                  <a:buFontTx/>
                  <a:buChar char="-"/>
                  <a:defRPr/>
                </a:pPr>
                <a:r>
                  <a:rPr lang="fr-FR" sz="800" dirty="0">
                    <a:solidFill>
                      <a:prstClr val="black"/>
                    </a:solidFill>
                    <a:latin typeface="Arial"/>
                  </a:rPr>
                  <a:t>ECI reports</a:t>
                </a:r>
              </a:p>
              <a:p>
                <a:pPr marL="228598" indent="-228598" defTabSz="1219215">
                  <a:buFontTx/>
                  <a:buChar char="-"/>
                  <a:defRPr/>
                </a:pPr>
                <a:r>
                  <a:rPr lang="fr-FR" sz="800" dirty="0">
                    <a:solidFill>
                      <a:prstClr val="black"/>
                    </a:solidFill>
                    <a:latin typeface="Arial"/>
                  </a:rPr>
                  <a:t>As </a:t>
                </a:r>
                <a:r>
                  <a:rPr lang="fr-FR" sz="800" dirty="0" err="1">
                    <a:solidFill>
                      <a:prstClr val="black"/>
                    </a:solidFill>
                    <a:latin typeface="Arial"/>
                  </a:rPr>
                  <a:t>build</a:t>
                </a:r>
                <a:r>
                  <a:rPr lang="fr-FR" sz="800" dirty="0">
                    <a:solidFill>
                      <a:prstClr val="black"/>
                    </a:solidFill>
                    <a:latin typeface="Arial"/>
                  </a:rPr>
                  <a:t> documentation</a:t>
                </a:r>
              </a:p>
              <a:p>
                <a:pPr marL="228598" indent="-228598" defTabSz="1219215">
                  <a:buFontTx/>
                  <a:buChar char="-"/>
                  <a:defRPr/>
                </a:pPr>
                <a:endParaRPr lang="fr-FR" sz="800" dirty="0">
                  <a:solidFill>
                    <a:prstClr val="black"/>
                  </a:solidFill>
                  <a:latin typeface="Arial"/>
                </a:endParaRPr>
              </a:p>
            </p:txBody>
          </p:sp>
          <p:sp>
            <p:nvSpPr>
              <p:cNvPr id="32" name="ZoneTexte 31">
                <a:extLst>
                  <a:ext uri="{FF2B5EF4-FFF2-40B4-BE49-F238E27FC236}">
                    <a16:creationId xmlns:a16="http://schemas.microsoft.com/office/drawing/2014/main" id="{F018E3FD-6166-46EB-B395-247827E5CDDC}"/>
                  </a:ext>
                </a:extLst>
              </p:cNvPr>
              <p:cNvSpPr txBox="1"/>
              <p:nvPr/>
            </p:nvSpPr>
            <p:spPr>
              <a:xfrm>
                <a:off x="2767200" y="4472632"/>
                <a:ext cx="3675719" cy="596659"/>
              </a:xfrm>
              <a:prstGeom prst="rect">
                <a:avLst/>
              </a:prstGeom>
              <a:noFill/>
            </p:spPr>
            <p:txBody>
              <a:bodyPr wrap="square" rtlCol="0">
                <a:spAutoFit/>
              </a:bodyPr>
              <a:lstStyle/>
              <a:p>
                <a:pPr defTabSz="1219215">
                  <a:defRPr/>
                </a:pPr>
                <a:r>
                  <a:rPr lang="fr-FR" sz="800" b="1" dirty="0">
                    <a:solidFill>
                      <a:prstClr val="black"/>
                    </a:solidFill>
                    <a:latin typeface="Arial"/>
                  </a:rPr>
                  <a:t>Technical Department</a:t>
                </a:r>
                <a:endParaRPr lang="en-CA" sz="800" b="1" dirty="0">
                  <a:solidFill>
                    <a:prstClr val="black"/>
                  </a:solidFill>
                  <a:latin typeface="Arial"/>
                </a:endParaRPr>
              </a:p>
              <a:p>
                <a:pPr marL="228598" indent="-228598" defTabSz="1219215">
                  <a:buFontTx/>
                  <a:buChar char="-"/>
                  <a:defRPr/>
                </a:pPr>
                <a:r>
                  <a:rPr lang="fr-FR" sz="667" dirty="0">
                    <a:solidFill>
                      <a:prstClr val="black"/>
                    </a:solidFill>
                    <a:latin typeface="Arial"/>
                  </a:rPr>
                  <a:t>CW BIM (</a:t>
                </a:r>
                <a:r>
                  <a:rPr lang="fr-FR" sz="667" dirty="0" err="1">
                    <a:solidFill>
                      <a:prstClr val="black"/>
                    </a:solidFill>
                    <a:latin typeface="Arial"/>
                  </a:rPr>
                  <a:t>incl</a:t>
                </a:r>
                <a:r>
                  <a:rPr lang="fr-FR" sz="667" dirty="0">
                    <a:solidFill>
                      <a:prstClr val="black"/>
                    </a:solidFill>
                    <a:latin typeface="Arial"/>
                  </a:rPr>
                  <a:t>, PIM &amp; AIM)</a:t>
                </a:r>
              </a:p>
              <a:p>
                <a:pPr marL="228598" indent="-228598" defTabSz="1219215">
                  <a:buFontTx/>
                  <a:buChar char="-"/>
                  <a:defRPr/>
                </a:pPr>
                <a:r>
                  <a:rPr lang="fr-FR" sz="667" dirty="0">
                    <a:solidFill>
                      <a:prstClr val="black"/>
                    </a:solidFill>
                    <a:latin typeface="Arial"/>
                  </a:rPr>
                  <a:t>CW Interface Management </a:t>
                </a:r>
              </a:p>
              <a:p>
                <a:pPr marL="228598" indent="-228598" defTabSz="1219215">
                  <a:buFontTx/>
                  <a:buChar char="-"/>
                  <a:defRPr/>
                </a:pPr>
                <a:endParaRPr lang="fr-FR" sz="667" dirty="0">
                  <a:solidFill>
                    <a:prstClr val="black"/>
                  </a:solidFill>
                  <a:latin typeface="Arial"/>
                </a:endParaRPr>
              </a:p>
            </p:txBody>
          </p:sp>
          <p:grpSp>
            <p:nvGrpSpPr>
              <p:cNvPr id="33" name="Groupe 32"/>
              <p:cNvGrpSpPr/>
              <p:nvPr/>
            </p:nvGrpSpPr>
            <p:grpSpPr>
              <a:xfrm>
                <a:off x="229587" y="4066370"/>
                <a:ext cx="4991678" cy="2669463"/>
                <a:chOff x="325256" y="4100047"/>
                <a:chExt cx="4991678" cy="2669463"/>
              </a:xfrm>
            </p:grpSpPr>
            <p:sp>
              <p:nvSpPr>
                <p:cNvPr id="34" name="Rectangle: Rounded Corners 8">
                  <a:extLst>
                    <a:ext uri="{FF2B5EF4-FFF2-40B4-BE49-F238E27FC236}">
                      <a16:creationId xmlns:a16="http://schemas.microsoft.com/office/drawing/2014/main" id="{ADA09835-1F06-41BB-A4C4-00CA255EBE0C}"/>
                    </a:ext>
                  </a:extLst>
                </p:cNvPr>
                <p:cNvSpPr/>
                <p:nvPr/>
              </p:nvSpPr>
              <p:spPr>
                <a:xfrm>
                  <a:off x="353154" y="4410749"/>
                  <a:ext cx="4830907" cy="2358761"/>
                </a:xfrm>
                <a:prstGeom prst="roundRect">
                  <a:avLst>
                    <a:gd name="adj" fmla="val 5671"/>
                  </a:avLst>
                </a:prstGeom>
                <a:solidFill>
                  <a:schemeClr val="accent3">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215">
                    <a:defRPr/>
                  </a:pPr>
                  <a:r>
                    <a:rPr lang="en-US" sz="934" b="1" dirty="0">
                      <a:solidFill>
                        <a:prstClr val="black"/>
                      </a:solidFill>
                      <a:latin typeface="Arial"/>
                    </a:rPr>
                    <a:t>IMPLEMENTATION</a:t>
                  </a:r>
                </a:p>
                <a:p>
                  <a:pPr defTabSz="1219215">
                    <a:defRPr/>
                  </a:pPr>
                  <a:endParaRPr lang="en-US" sz="800" b="1" dirty="0">
                    <a:solidFill>
                      <a:prstClr val="black"/>
                    </a:solidFill>
                    <a:latin typeface="Arial"/>
                  </a:endParaRPr>
                </a:p>
                <a:p>
                  <a:pPr defTabSz="1219215">
                    <a:defRPr/>
                  </a:pPr>
                  <a:r>
                    <a:rPr lang="en-US" sz="800" b="1" dirty="0">
                      <a:solidFill>
                        <a:prstClr val="black"/>
                      </a:solidFill>
                      <a:latin typeface="Arial"/>
                    </a:rPr>
                    <a:t> </a:t>
                  </a:r>
                </a:p>
              </p:txBody>
            </p:sp>
            <p:sp>
              <p:nvSpPr>
                <p:cNvPr id="35" name="ZoneTexte 34">
                  <a:extLst>
                    <a:ext uri="{FF2B5EF4-FFF2-40B4-BE49-F238E27FC236}">
                      <a16:creationId xmlns:a16="http://schemas.microsoft.com/office/drawing/2014/main" id="{EBF4BAE1-3F84-468E-B91C-7751249A38FF}"/>
                    </a:ext>
                  </a:extLst>
                </p:cNvPr>
                <p:cNvSpPr txBox="1"/>
                <p:nvPr/>
              </p:nvSpPr>
              <p:spPr>
                <a:xfrm>
                  <a:off x="409676" y="5627013"/>
                  <a:ext cx="2781635" cy="947285"/>
                </a:xfrm>
                <a:prstGeom prst="rect">
                  <a:avLst/>
                </a:prstGeom>
                <a:noFill/>
                <a:ln>
                  <a:solidFill>
                    <a:schemeClr val="tx1"/>
                  </a:solidFill>
                </a:ln>
              </p:spPr>
              <p:txBody>
                <a:bodyPr wrap="square" rtlCol="0">
                  <a:spAutoFit/>
                </a:bodyPr>
                <a:lstStyle/>
                <a:p>
                  <a:pPr defTabSz="1219215">
                    <a:defRPr/>
                  </a:pPr>
                  <a:r>
                    <a:rPr lang="fr-FR" sz="800" b="1" dirty="0" err="1">
                      <a:solidFill>
                        <a:prstClr val="black"/>
                      </a:solidFill>
                      <a:latin typeface="Arial"/>
                    </a:rPr>
                    <a:t>Implementation</a:t>
                  </a:r>
                  <a:r>
                    <a:rPr lang="fr-FR" sz="800" b="1" dirty="0">
                      <a:solidFill>
                        <a:prstClr val="black"/>
                      </a:solidFill>
                      <a:latin typeface="Arial"/>
                    </a:rPr>
                    <a:t> for each section:</a:t>
                  </a:r>
                </a:p>
                <a:p>
                  <a:pPr marL="228603" indent="-228603" defTabSz="1219215">
                    <a:buFontTx/>
                    <a:buChar char="-"/>
                    <a:defRPr/>
                  </a:pPr>
                  <a:r>
                    <a:rPr lang="fr-FR" sz="800" b="1" dirty="0">
                      <a:solidFill>
                        <a:prstClr val="black"/>
                      </a:solidFill>
                      <a:latin typeface="Arial"/>
                    </a:rPr>
                    <a:t>Earthworks/drainage/</a:t>
                  </a:r>
                  <a:r>
                    <a:rPr lang="fr-FR" sz="800" b="1" dirty="0" err="1">
                      <a:solidFill>
                        <a:prstClr val="black"/>
                      </a:solidFill>
                      <a:latin typeface="Arial"/>
                    </a:rPr>
                    <a:t>landscaping</a:t>
                  </a:r>
                  <a:r>
                    <a:rPr lang="fr-FR" sz="800" b="1" dirty="0">
                      <a:solidFill>
                        <a:prstClr val="black"/>
                      </a:solidFill>
                      <a:latin typeface="Arial"/>
                    </a:rPr>
                    <a:t>/fencing       </a:t>
                  </a:r>
                </a:p>
                <a:p>
                  <a:pPr marL="228603" indent="-228603" defTabSz="1219215">
                    <a:buFontTx/>
                    <a:buChar char="-"/>
                    <a:defRPr/>
                  </a:pPr>
                  <a:r>
                    <a:rPr lang="fr-FR" sz="800" b="1" dirty="0">
                      <a:solidFill>
                        <a:prstClr val="black"/>
                      </a:solidFill>
                      <a:latin typeface="Arial"/>
                    </a:rPr>
                    <a:t>Rail bridges/Road bridges /Animal passage      </a:t>
                  </a:r>
                </a:p>
                <a:p>
                  <a:pPr marL="228603" indent="-228603" defTabSz="1219215">
                    <a:buFontTx/>
                    <a:buChar char="-"/>
                    <a:defRPr/>
                  </a:pPr>
                  <a:r>
                    <a:rPr lang="fr-FR" sz="800" b="1" dirty="0">
                      <a:solidFill>
                        <a:prstClr val="black"/>
                      </a:solidFill>
                      <a:latin typeface="Arial"/>
                    </a:rPr>
                    <a:t>Road works</a:t>
                  </a:r>
                </a:p>
                <a:p>
                  <a:pPr marL="228603" indent="-228603" defTabSz="1219215">
                    <a:buFontTx/>
                    <a:buChar char="-"/>
                    <a:defRPr/>
                  </a:pPr>
                  <a:r>
                    <a:rPr lang="fr-FR" sz="800" b="1" dirty="0">
                      <a:solidFill>
                        <a:prstClr val="black"/>
                      </a:solidFill>
                      <a:latin typeface="Arial"/>
                    </a:rPr>
                    <a:t>Site installations</a:t>
                  </a:r>
                </a:p>
                <a:p>
                  <a:pPr marL="228603" indent="-228603" defTabSz="1219215">
                    <a:buFontTx/>
                    <a:buChar char="-"/>
                    <a:defRPr/>
                  </a:pPr>
                  <a:r>
                    <a:rPr lang="fr-FR" sz="800" b="1" dirty="0">
                      <a:solidFill>
                        <a:prstClr val="black"/>
                      </a:solidFill>
                      <a:latin typeface="Arial"/>
                    </a:rPr>
                    <a:t>Utilities relocation</a:t>
                  </a:r>
                </a:p>
              </p:txBody>
            </p:sp>
            <p:sp>
              <p:nvSpPr>
                <p:cNvPr id="36" name="ZoneTexte 35">
                  <a:extLst>
                    <a:ext uri="{FF2B5EF4-FFF2-40B4-BE49-F238E27FC236}">
                      <a16:creationId xmlns:a16="http://schemas.microsoft.com/office/drawing/2014/main" id="{C7CF64E4-AE97-421E-A3EB-E522451477F2}"/>
                    </a:ext>
                  </a:extLst>
                </p:cNvPr>
                <p:cNvSpPr txBox="1"/>
                <p:nvPr/>
              </p:nvSpPr>
              <p:spPr>
                <a:xfrm>
                  <a:off x="353154" y="4100047"/>
                  <a:ext cx="3124742" cy="292445"/>
                </a:xfrm>
                <a:prstGeom prst="rect">
                  <a:avLst/>
                </a:prstGeom>
                <a:noFill/>
              </p:spPr>
              <p:txBody>
                <a:bodyPr wrap="square" rtlCol="0">
                  <a:spAutoFit/>
                </a:bodyPr>
                <a:lstStyle/>
                <a:p>
                  <a:pPr defTabSz="1219215">
                    <a:defRPr/>
                  </a:pPr>
                  <a:r>
                    <a:rPr lang="fr-FR" sz="1067" b="1" dirty="0">
                      <a:solidFill>
                        <a:schemeClr val="accent1"/>
                      </a:solidFill>
                      <a:latin typeface="Arial"/>
                    </a:rPr>
                    <a:t>South </a:t>
                  </a:r>
                  <a:r>
                    <a:rPr lang="fr-FR" sz="1067" b="1" dirty="0" err="1">
                      <a:solidFill>
                        <a:schemeClr val="accent1"/>
                      </a:solidFill>
                      <a:latin typeface="Arial"/>
                    </a:rPr>
                    <a:t>Regional</a:t>
                  </a:r>
                  <a:r>
                    <a:rPr lang="fr-FR" sz="1067" b="1" dirty="0">
                      <a:solidFill>
                        <a:schemeClr val="accent1"/>
                      </a:solidFill>
                      <a:latin typeface="Arial"/>
                    </a:rPr>
                    <a:t> Management team </a:t>
                  </a:r>
                </a:p>
              </p:txBody>
            </p:sp>
            <p:sp>
              <p:nvSpPr>
                <p:cNvPr id="37" name="ZoneTexte 36">
                  <a:extLst>
                    <a:ext uri="{FF2B5EF4-FFF2-40B4-BE49-F238E27FC236}">
                      <a16:creationId xmlns:a16="http://schemas.microsoft.com/office/drawing/2014/main" id="{43DDC71C-32A2-4AD9-873C-3B7C69F532F5}"/>
                    </a:ext>
                  </a:extLst>
                </p:cNvPr>
                <p:cNvSpPr txBox="1"/>
                <p:nvPr/>
              </p:nvSpPr>
              <p:spPr>
                <a:xfrm>
                  <a:off x="435889" y="4705122"/>
                  <a:ext cx="2689139" cy="690144"/>
                </a:xfrm>
                <a:prstGeom prst="rect">
                  <a:avLst/>
                </a:prstGeom>
                <a:noFill/>
              </p:spPr>
              <p:txBody>
                <a:bodyPr wrap="square" rtlCol="0">
                  <a:spAutoFit/>
                </a:bodyPr>
                <a:lstStyle/>
                <a:p>
                  <a:pPr marL="228598" indent="-228598" defTabSz="1219215">
                    <a:buFontTx/>
                    <a:buChar char="-"/>
                    <a:defRPr/>
                  </a:pPr>
                  <a:r>
                    <a:rPr lang="fr-FR" sz="800" dirty="0" err="1">
                      <a:solidFill>
                        <a:prstClr val="black"/>
                      </a:solidFill>
                      <a:latin typeface="Arial"/>
                    </a:rPr>
                    <a:t>Regional</a:t>
                  </a:r>
                  <a:r>
                    <a:rPr lang="fr-FR" sz="800" dirty="0">
                      <a:solidFill>
                        <a:prstClr val="black"/>
                      </a:solidFill>
                      <a:latin typeface="Arial"/>
                    </a:rPr>
                    <a:t> Program Management</a:t>
                  </a:r>
                </a:p>
                <a:p>
                  <a:pPr marL="228598" indent="-228598" defTabSz="1219215">
                    <a:buFontTx/>
                    <a:buChar char="-"/>
                    <a:defRPr/>
                  </a:pPr>
                  <a:r>
                    <a:rPr lang="fr-FR" sz="800" dirty="0">
                      <a:solidFill>
                        <a:prstClr val="black"/>
                      </a:solidFill>
                      <a:latin typeface="Arial"/>
                    </a:rPr>
                    <a:t>H&amp;S / Environnemental Mgt</a:t>
                  </a:r>
                </a:p>
                <a:p>
                  <a:pPr marL="228598" indent="-228598" defTabSz="1219215">
                    <a:buFontTx/>
                    <a:buChar char="-"/>
                    <a:defRPr/>
                  </a:pPr>
                  <a:r>
                    <a:rPr lang="fr-FR" sz="800" dirty="0">
                      <a:solidFill>
                        <a:prstClr val="black"/>
                      </a:solidFill>
                      <a:latin typeface="Arial"/>
                    </a:rPr>
                    <a:t>License &amp; Permit for works</a:t>
                  </a:r>
                </a:p>
                <a:p>
                  <a:pPr marL="228598" indent="-228598" defTabSz="1219215">
                    <a:buFontTx/>
                    <a:buChar char="-"/>
                    <a:defRPr/>
                  </a:pPr>
                  <a:r>
                    <a:rPr lang="en-CA" sz="934" dirty="0">
                      <a:solidFill>
                        <a:prstClr val="black"/>
                      </a:solidFill>
                      <a:latin typeface="Arial"/>
                    </a:rPr>
                    <a:t>Quality</a:t>
                  </a:r>
                  <a:r>
                    <a:rPr lang="fr-FR" sz="934" dirty="0">
                      <a:solidFill>
                        <a:prstClr val="black"/>
                      </a:solidFill>
                      <a:latin typeface="Arial"/>
                    </a:rPr>
                    <a:t> Management</a:t>
                  </a:r>
                </a:p>
              </p:txBody>
            </p:sp>
            <p:sp>
              <p:nvSpPr>
                <p:cNvPr id="38" name="ZoneTexte 37">
                  <a:extLst>
                    <a:ext uri="{FF2B5EF4-FFF2-40B4-BE49-F238E27FC236}">
                      <a16:creationId xmlns:a16="http://schemas.microsoft.com/office/drawing/2014/main" id="{C7CF64E4-AE97-421E-A3EB-E522451477F2}"/>
                    </a:ext>
                  </a:extLst>
                </p:cNvPr>
                <p:cNvSpPr txBox="1"/>
                <p:nvPr/>
              </p:nvSpPr>
              <p:spPr>
                <a:xfrm>
                  <a:off x="325256" y="5352774"/>
                  <a:ext cx="2145100" cy="269128"/>
                </a:xfrm>
                <a:prstGeom prst="rect">
                  <a:avLst/>
                </a:prstGeom>
                <a:noFill/>
              </p:spPr>
              <p:txBody>
                <a:bodyPr wrap="square" rtlCol="0">
                  <a:spAutoFit/>
                </a:bodyPr>
                <a:lstStyle/>
                <a:p>
                  <a:pPr defTabSz="1219215">
                    <a:defRPr/>
                  </a:pPr>
                  <a:r>
                    <a:rPr lang="fr-FR" sz="934" b="1" dirty="0">
                      <a:solidFill>
                        <a:schemeClr val="accent1"/>
                      </a:solidFill>
                      <a:latin typeface="Arial"/>
                    </a:rPr>
                    <a:t>Section Management teams </a:t>
                  </a:r>
                </a:p>
              </p:txBody>
            </p:sp>
            <p:sp>
              <p:nvSpPr>
                <p:cNvPr id="39" name="ZoneTexte 38">
                  <a:extLst>
                    <a:ext uri="{FF2B5EF4-FFF2-40B4-BE49-F238E27FC236}">
                      <a16:creationId xmlns:a16="http://schemas.microsoft.com/office/drawing/2014/main" id="{EBF4BAE1-3F84-468E-B91C-7751249A38FF}"/>
                    </a:ext>
                  </a:extLst>
                </p:cNvPr>
                <p:cNvSpPr txBox="1"/>
                <p:nvPr/>
              </p:nvSpPr>
              <p:spPr>
                <a:xfrm>
                  <a:off x="3269453" y="5627013"/>
                  <a:ext cx="1742039" cy="947285"/>
                </a:xfrm>
                <a:prstGeom prst="rect">
                  <a:avLst/>
                </a:prstGeom>
                <a:noFill/>
                <a:ln>
                  <a:solidFill>
                    <a:schemeClr val="tx1"/>
                  </a:solidFill>
                </a:ln>
              </p:spPr>
              <p:txBody>
                <a:bodyPr wrap="square" rtlCol="0">
                  <a:spAutoFit/>
                </a:bodyPr>
                <a:lstStyle/>
                <a:p>
                  <a:pPr defTabSz="1219215">
                    <a:defRPr/>
                  </a:pPr>
                  <a:r>
                    <a:rPr lang="fr-FR" sz="800" b="1" dirty="0" err="1">
                      <a:solidFill>
                        <a:prstClr val="black"/>
                      </a:solidFill>
                      <a:latin typeface="Arial"/>
                    </a:rPr>
                    <a:t>Implementation</a:t>
                  </a:r>
                  <a:r>
                    <a:rPr lang="fr-FR" sz="800" b="1" dirty="0">
                      <a:solidFill>
                        <a:prstClr val="black"/>
                      </a:solidFill>
                      <a:latin typeface="Arial"/>
                    </a:rPr>
                    <a:t> for each section:</a:t>
                  </a:r>
                </a:p>
                <a:p>
                  <a:pPr marL="228603" indent="-228603" defTabSz="1219215">
                    <a:buFontTx/>
                    <a:buChar char="-"/>
                    <a:defRPr/>
                  </a:pPr>
                  <a:r>
                    <a:rPr lang="fr-FR" sz="800" b="1" dirty="0">
                      <a:solidFill>
                        <a:prstClr val="black"/>
                      </a:solidFill>
                      <a:latin typeface="Arial"/>
                    </a:rPr>
                    <a:t>Rail</a:t>
                  </a:r>
                </a:p>
                <a:p>
                  <a:pPr marL="228603" indent="-228603" defTabSz="1219215">
                    <a:buFontTx/>
                    <a:buChar char="-"/>
                    <a:defRPr/>
                  </a:pPr>
                  <a:r>
                    <a:rPr lang="fr-FR" sz="800" b="1" dirty="0">
                      <a:solidFill>
                        <a:prstClr val="black"/>
                      </a:solidFill>
                      <a:latin typeface="Arial"/>
                    </a:rPr>
                    <a:t>Ballast</a:t>
                  </a:r>
                </a:p>
                <a:p>
                  <a:pPr marL="228603" indent="-228603" defTabSz="1219215">
                    <a:buFontTx/>
                    <a:buChar char="-"/>
                    <a:defRPr/>
                  </a:pPr>
                  <a:r>
                    <a:rPr lang="fr-FR" sz="800" b="1" dirty="0">
                      <a:solidFill>
                        <a:prstClr val="black"/>
                      </a:solidFill>
                      <a:latin typeface="Arial"/>
                    </a:rPr>
                    <a:t>Cable </a:t>
                  </a:r>
                  <a:r>
                    <a:rPr lang="fr-FR" sz="800" b="1" dirty="0" err="1">
                      <a:solidFill>
                        <a:prstClr val="black"/>
                      </a:solidFill>
                      <a:latin typeface="Arial"/>
                    </a:rPr>
                    <a:t>ducts</a:t>
                  </a:r>
                  <a:endParaRPr lang="fr-FR" sz="800" b="1" dirty="0">
                    <a:solidFill>
                      <a:prstClr val="black"/>
                    </a:solidFill>
                    <a:latin typeface="Arial"/>
                  </a:endParaRPr>
                </a:p>
                <a:p>
                  <a:pPr marL="228603" indent="-228603" defTabSz="1219215">
                    <a:buFontTx/>
                    <a:buChar char="-"/>
                    <a:defRPr/>
                  </a:pPr>
                  <a:r>
                    <a:rPr lang="fr-FR" sz="800" b="1" dirty="0" err="1">
                      <a:solidFill>
                        <a:prstClr val="black"/>
                      </a:solidFill>
                      <a:latin typeface="Arial"/>
                    </a:rPr>
                    <a:t>Sleepers</a:t>
                  </a:r>
                  <a:r>
                    <a:rPr lang="fr-FR" sz="800" b="1" dirty="0">
                      <a:solidFill>
                        <a:prstClr val="black"/>
                      </a:solidFill>
                      <a:latin typeface="Arial"/>
                    </a:rPr>
                    <a:t>/</a:t>
                  </a:r>
                  <a:r>
                    <a:rPr lang="fr-FR" sz="800" b="1" dirty="0" err="1">
                      <a:solidFill>
                        <a:prstClr val="black"/>
                      </a:solidFill>
                      <a:latin typeface="Arial"/>
                    </a:rPr>
                    <a:t>Turnouts</a:t>
                  </a:r>
                  <a:endParaRPr lang="fr-FR" sz="800" b="1" dirty="0">
                    <a:solidFill>
                      <a:prstClr val="black"/>
                    </a:solidFill>
                    <a:latin typeface="Arial"/>
                  </a:endParaRPr>
                </a:p>
              </p:txBody>
            </p:sp>
            <p:sp>
              <p:nvSpPr>
                <p:cNvPr id="40" name="ZoneTexte 39">
                  <a:extLst>
                    <a:ext uri="{FF2B5EF4-FFF2-40B4-BE49-F238E27FC236}">
                      <a16:creationId xmlns:a16="http://schemas.microsoft.com/office/drawing/2014/main" id="{C7CF64E4-AE97-421E-A3EB-E522451477F2}"/>
                    </a:ext>
                  </a:extLst>
                </p:cNvPr>
                <p:cNvSpPr txBox="1"/>
                <p:nvPr/>
              </p:nvSpPr>
              <p:spPr>
                <a:xfrm>
                  <a:off x="3171834" y="5362512"/>
                  <a:ext cx="2145100" cy="269128"/>
                </a:xfrm>
                <a:prstGeom prst="rect">
                  <a:avLst/>
                </a:prstGeom>
                <a:noFill/>
              </p:spPr>
              <p:txBody>
                <a:bodyPr wrap="square" rtlCol="0">
                  <a:spAutoFit/>
                </a:bodyPr>
                <a:lstStyle/>
                <a:p>
                  <a:pPr defTabSz="1219215">
                    <a:defRPr/>
                  </a:pPr>
                  <a:r>
                    <a:rPr lang="fr-FR" sz="934" b="1" dirty="0" err="1">
                      <a:solidFill>
                        <a:schemeClr val="accent1"/>
                      </a:solidFill>
                      <a:latin typeface="Arial"/>
                    </a:rPr>
                    <a:t>Railway</a:t>
                  </a:r>
                  <a:r>
                    <a:rPr lang="fr-FR" sz="934" b="1" dirty="0">
                      <a:solidFill>
                        <a:schemeClr val="accent1"/>
                      </a:solidFill>
                      <a:latin typeface="Arial"/>
                    </a:rPr>
                    <a:t> Management teams </a:t>
                  </a:r>
                </a:p>
              </p:txBody>
            </p:sp>
          </p:grpSp>
          <p:grpSp>
            <p:nvGrpSpPr>
              <p:cNvPr id="41" name="Groupe 40"/>
              <p:cNvGrpSpPr/>
              <p:nvPr/>
            </p:nvGrpSpPr>
            <p:grpSpPr>
              <a:xfrm>
                <a:off x="5116288" y="4071257"/>
                <a:ext cx="5041323" cy="2666153"/>
                <a:chOff x="295088" y="4103357"/>
                <a:chExt cx="5041323" cy="2666153"/>
              </a:xfrm>
            </p:grpSpPr>
            <p:sp>
              <p:nvSpPr>
                <p:cNvPr id="42" name="Rectangle: Rounded Corners 8">
                  <a:extLst>
                    <a:ext uri="{FF2B5EF4-FFF2-40B4-BE49-F238E27FC236}">
                      <a16:creationId xmlns:a16="http://schemas.microsoft.com/office/drawing/2014/main" id="{ADA09835-1F06-41BB-A4C4-00CA255EBE0C}"/>
                    </a:ext>
                  </a:extLst>
                </p:cNvPr>
                <p:cNvSpPr/>
                <p:nvPr/>
              </p:nvSpPr>
              <p:spPr>
                <a:xfrm>
                  <a:off x="353153" y="4402220"/>
                  <a:ext cx="4830906" cy="2367290"/>
                </a:xfrm>
                <a:prstGeom prst="roundRect">
                  <a:avLst>
                    <a:gd name="adj" fmla="val 5671"/>
                  </a:avLst>
                </a:prstGeom>
                <a:solidFill>
                  <a:schemeClr val="accent3">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215">
                    <a:defRPr/>
                  </a:pPr>
                  <a:r>
                    <a:rPr lang="en-US" sz="934" b="1" dirty="0">
                      <a:solidFill>
                        <a:prstClr val="black"/>
                      </a:solidFill>
                      <a:latin typeface="Arial"/>
                    </a:rPr>
                    <a:t>IMPLEMENTATION</a:t>
                  </a:r>
                </a:p>
                <a:p>
                  <a:pPr defTabSz="1219215">
                    <a:defRPr/>
                  </a:pPr>
                  <a:endParaRPr lang="en-US" sz="800" b="1" dirty="0">
                    <a:solidFill>
                      <a:prstClr val="black"/>
                    </a:solidFill>
                    <a:latin typeface="Arial"/>
                  </a:endParaRPr>
                </a:p>
                <a:p>
                  <a:pPr defTabSz="1219215">
                    <a:defRPr/>
                  </a:pPr>
                  <a:r>
                    <a:rPr lang="en-US" sz="800" b="1" dirty="0">
                      <a:solidFill>
                        <a:prstClr val="black"/>
                      </a:solidFill>
                      <a:latin typeface="Arial"/>
                    </a:rPr>
                    <a:t> </a:t>
                  </a:r>
                </a:p>
              </p:txBody>
            </p:sp>
            <p:sp>
              <p:nvSpPr>
                <p:cNvPr id="43" name="ZoneTexte 42">
                  <a:extLst>
                    <a:ext uri="{FF2B5EF4-FFF2-40B4-BE49-F238E27FC236}">
                      <a16:creationId xmlns:a16="http://schemas.microsoft.com/office/drawing/2014/main" id="{EBF4BAE1-3F84-468E-B91C-7751249A38FF}"/>
                    </a:ext>
                  </a:extLst>
                </p:cNvPr>
                <p:cNvSpPr txBox="1"/>
                <p:nvPr/>
              </p:nvSpPr>
              <p:spPr>
                <a:xfrm>
                  <a:off x="409676" y="5627014"/>
                  <a:ext cx="2781635" cy="947285"/>
                </a:xfrm>
                <a:prstGeom prst="rect">
                  <a:avLst/>
                </a:prstGeom>
                <a:noFill/>
                <a:ln>
                  <a:solidFill>
                    <a:schemeClr val="tx1"/>
                  </a:solidFill>
                </a:ln>
              </p:spPr>
              <p:txBody>
                <a:bodyPr wrap="square" rtlCol="0">
                  <a:spAutoFit/>
                </a:bodyPr>
                <a:lstStyle/>
                <a:p>
                  <a:pPr defTabSz="1219215">
                    <a:defRPr/>
                  </a:pPr>
                  <a:r>
                    <a:rPr lang="fr-FR" sz="800" b="1" dirty="0" err="1">
                      <a:solidFill>
                        <a:prstClr val="black"/>
                      </a:solidFill>
                      <a:latin typeface="Arial"/>
                    </a:rPr>
                    <a:t>Implementation</a:t>
                  </a:r>
                  <a:r>
                    <a:rPr lang="fr-FR" sz="800" b="1" dirty="0">
                      <a:solidFill>
                        <a:prstClr val="black"/>
                      </a:solidFill>
                      <a:latin typeface="Arial"/>
                    </a:rPr>
                    <a:t> for each section:</a:t>
                  </a:r>
                </a:p>
                <a:p>
                  <a:pPr marL="228603" indent="-228603" defTabSz="1219215">
                    <a:buFontTx/>
                    <a:buChar char="-"/>
                    <a:defRPr/>
                  </a:pPr>
                  <a:r>
                    <a:rPr lang="fr-FR" sz="800" b="1" dirty="0">
                      <a:solidFill>
                        <a:prstClr val="black"/>
                      </a:solidFill>
                      <a:latin typeface="Arial"/>
                    </a:rPr>
                    <a:t>Earthworks/drainage/</a:t>
                  </a:r>
                  <a:r>
                    <a:rPr lang="fr-FR" sz="800" b="1" dirty="0" err="1">
                      <a:solidFill>
                        <a:prstClr val="black"/>
                      </a:solidFill>
                      <a:latin typeface="Arial"/>
                    </a:rPr>
                    <a:t>landscaping</a:t>
                  </a:r>
                  <a:r>
                    <a:rPr lang="fr-FR" sz="800" b="1" dirty="0">
                      <a:solidFill>
                        <a:prstClr val="black"/>
                      </a:solidFill>
                      <a:latin typeface="Arial"/>
                    </a:rPr>
                    <a:t>/fencing       </a:t>
                  </a:r>
                </a:p>
                <a:p>
                  <a:pPr marL="228603" indent="-228603" defTabSz="1219215">
                    <a:buFontTx/>
                    <a:buChar char="-"/>
                    <a:defRPr/>
                  </a:pPr>
                  <a:r>
                    <a:rPr lang="fr-FR" sz="800" b="1" dirty="0">
                      <a:solidFill>
                        <a:prstClr val="black"/>
                      </a:solidFill>
                      <a:latin typeface="Arial"/>
                    </a:rPr>
                    <a:t>Rail bridges/Road bridges /Animal passage      </a:t>
                  </a:r>
                </a:p>
                <a:p>
                  <a:pPr marL="228603" indent="-228603" defTabSz="1219215">
                    <a:buFontTx/>
                    <a:buChar char="-"/>
                    <a:defRPr/>
                  </a:pPr>
                  <a:r>
                    <a:rPr lang="fr-FR" sz="800" b="1" dirty="0">
                      <a:solidFill>
                        <a:prstClr val="black"/>
                      </a:solidFill>
                      <a:latin typeface="Arial"/>
                    </a:rPr>
                    <a:t>Road works</a:t>
                  </a:r>
                </a:p>
                <a:p>
                  <a:pPr marL="228603" indent="-228603" defTabSz="1219215">
                    <a:buFontTx/>
                    <a:buChar char="-"/>
                    <a:defRPr/>
                  </a:pPr>
                  <a:r>
                    <a:rPr lang="fr-FR" sz="800" b="1" dirty="0">
                      <a:solidFill>
                        <a:prstClr val="black"/>
                      </a:solidFill>
                      <a:latin typeface="Arial"/>
                    </a:rPr>
                    <a:t>Site installations</a:t>
                  </a:r>
                </a:p>
                <a:p>
                  <a:pPr marL="228603" indent="-228603" defTabSz="1219215">
                    <a:buFontTx/>
                    <a:buChar char="-"/>
                    <a:defRPr/>
                  </a:pPr>
                  <a:r>
                    <a:rPr lang="fr-FR" sz="800" b="1" dirty="0">
                      <a:solidFill>
                        <a:prstClr val="black"/>
                      </a:solidFill>
                      <a:latin typeface="Arial"/>
                    </a:rPr>
                    <a:t>Utilities relocation</a:t>
                  </a:r>
                </a:p>
              </p:txBody>
            </p:sp>
            <p:sp>
              <p:nvSpPr>
                <p:cNvPr id="44" name="ZoneTexte 43">
                  <a:extLst>
                    <a:ext uri="{FF2B5EF4-FFF2-40B4-BE49-F238E27FC236}">
                      <a16:creationId xmlns:a16="http://schemas.microsoft.com/office/drawing/2014/main" id="{C7CF64E4-AE97-421E-A3EB-E522451477F2}"/>
                    </a:ext>
                  </a:extLst>
                </p:cNvPr>
                <p:cNvSpPr txBox="1"/>
                <p:nvPr/>
              </p:nvSpPr>
              <p:spPr>
                <a:xfrm>
                  <a:off x="295088" y="4103357"/>
                  <a:ext cx="3124741" cy="292446"/>
                </a:xfrm>
                <a:prstGeom prst="rect">
                  <a:avLst/>
                </a:prstGeom>
                <a:noFill/>
              </p:spPr>
              <p:txBody>
                <a:bodyPr wrap="square" rtlCol="0">
                  <a:spAutoFit/>
                </a:bodyPr>
                <a:lstStyle/>
                <a:p>
                  <a:pPr defTabSz="1219215">
                    <a:defRPr/>
                  </a:pPr>
                  <a:r>
                    <a:rPr lang="fr-FR" sz="1067" b="1" dirty="0">
                      <a:solidFill>
                        <a:schemeClr val="accent1"/>
                      </a:solidFill>
                      <a:latin typeface="Arial"/>
                    </a:rPr>
                    <a:t>North </a:t>
                  </a:r>
                  <a:r>
                    <a:rPr lang="fr-FR" sz="1067" b="1" dirty="0" err="1">
                      <a:solidFill>
                        <a:schemeClr val="accent1"/>
                      </a:solidFill>
                      <a:latin typeface="Arial"/>
                    </a:rPr>
                    <a:t>Regional</a:t>
                  </a:r>
                  <a:r>
                    <a:rPr lang="fr-FR" sz="1067" b="1" dirty="0">
                      <a:solidFill>
                        <a:schemeClr val="accent1"/>
                      </a:solidFill>
                      <a:latin typeface="Arial"/>
                    </a:rPr>
                    <a:t> Management team </a:t>
                  </a:r>
                </a:p>
              </p:txBody>
            </p:sp>
            <p:sp>
              <p:nvSpPr>
                <p:cNvPr id="45" name="ZoneTexte 44">
                  <a:extLst>
                    <a:ext uri="{FF2B5EF4-FFF2-40B4-BE49-F238E27FC236}">
                      <a16:creationId xmlns:a16="http://schemas.microsoft.com/office/drawing/2014/main" id="{43DDC71C-32A2-4AD9-873C-3B7C69F532F5}"/>
                    </a:ext>
                  </a:extLst>
                </p:cNvPr>
                <p:cNvSpPr txBox="1"/>
                <p:nvPr/>
              </p:nvSpPr>
              <p:spPr>
                <a:xfrm>
                  <a:off x="379502" y="4675334"/>
                  <a:ext cx="2689140" cy="690144"/>
                </a:xfrm>
                <a:prstGeom prst="rect">
                  <a:avLst/>
                </a:prstGeom>
                <a:noFill/>
              </p:spPr>
              <p:txBody>
                <a:bodyPr wrap="square" rtlCol="0">
                  <a:spAutoFit/>
                </a:bodyPr>
                <a:lstStyle/>
                <a:p>
                  <a:pPr marL="228598" indent="-228598" defTabSz="1219215">
                    <a:buFontTx/>
                    <a:buChar char="-"/>
                    <a:defRPr/>
                  </a:pPr>
                  <a:r>
                    <a:rPr lang="fr-FR" sz="800" dirty="0" err="1">
                      <a:solidFill>
                        <a:prstClr val="black"/>
                      </a:solidFill>
                      <a:latin typeface="Arial"/>
                    </a:rPr>
                    <a:t>Regional</a:t>
                  </a:r>
                  <a:r>
                    <a:rPr lang="fr-FR" sz="800" dirty="0">
                      <a:solidFill>
                        <a:prstClr val="black"/>
                      </a:solidFill>
                      <a:latin typeface="Arial"/>
                    </a:rPr>
                    <a:t> Program Management</a:t>
                  </a:r>
                </a:p>
                <a:p>
                  <a:pPr marL="228598" indent="-228598" defTabSz="1219215">
                    <a:buFontTx/>
                    <a:buChar char="-"/>
                    <a:defRPr/>
                  </a:pPr>
                  <a:r>
                    <a:rPr lang="fr-FR" sz="800" dirty="0">
                      <a:solidFill>
                        <a:prstClr val="black"/>
                      </a:solidFill>
                      <a:latin typeface="Arial"/>
                    </a:rPr>
                    <a:t>H&amp;S / Environnemental Mgt</a:t>
                  </a:r>
                </a:p>
                <a:p>
                  <a:pPr marL="228598" indent="-228598" defTabSz="1219215">
                    <a:buFontTx/>
                    <a:buChar char="-"/>
                    <a:defRPr/>
                  </a:pPr>
                  <a:r>
                    <a:rPr lang="fr-FR" sz="800" dirty="0">
                      <a:solidFill>
                        <a:prstClr val="black"/>
                      </a:solidFill>
                      <a:latin typeface="Arial"/>
                    </a:rPr>
                    <a:t>License &amp; Permit for works</a:t>
                  </a:r>
                </a:p>
                <a:p>
                  <a:pPr marL="228598" indent="-228598" defTabSz="1219215">
                    <a:buFontTx/>
                    <a:buChar char="-"/>
                    <a:defRPr/>
                  </a:pPr>
                  <a:r>
                    <a:rPr lang="en-CA" sz="934" dirty="0">
                      <a:solidFill>
                        <a:prstClr val="black"/>
                      </a:solidFill>
                      <a:latin typeface="Arial"/>
                    </a:rPr>
                    <a:t>Quality</a:t>
                  </a:r>
                  <a:r>
                    <a:rPr lang="fr-FR" sz="934" dirty="0">
                      <a:solidFill>
                        <a:prstClr val="black"/>
                      </a:solidFill>
                      <a:latin typeface="Arial"/>
                    </a:rPr>
                    <a:t> Management</a:t>
                  </a:r>
                </a:p>
              </p:txBody>
            </p:sp>
            <p:sp>
              <p:nvSpPr>
                <p:cNvPr id="46" name="ZoneTexte 45">
                  <a:extLst>
                    <a:ext uri="{FF2B5EF4-FFF2-40B4-BE49-F238E27FC236}">
                      <a16:creationId xmlns:a16="http://schemas.microsoft.com/office/drawing/2014/main" id="{C7CF64E4-AE97-421E-A3EB-E522451477F2}"/>
                    </a:ext>
                  </a:extLst>
                </p:cNvPr>
                <p:cNvSpPr txBox="1"/>
                <p:nvPr/>
              </p:nvSpPr>
              <p:spPr>
                <a:xfrm>
                  <a:off x="337941" y="5351197"/>
                  <a:ext cx="2145101" cy="269128"/>
                </a:xfrm>
                <a:prstGeom prst="rect">
                  <a:avLst/>
                </a:prstGeom>
                <a:noFill/>
              </p:spPr>
              <p:txBody>
                <a:bodyPr wrap="square" rtlCol="0">
                  <a:spAutoFit/>
                </a:bodyPr>
                <a:lstStyle/>
                <a:p>
                  <a:pPr defTabSz="1219215">
                    <a:defRPr/>
                  </a:pPr>
                  <a:r>
                    <a:rPr lang="fr-FR" sz="934" b="1" dirty="0">
                      <a:solidFill>
                        <a:schemeClr val="accent1"/>
                      </a:solidFill>
                      <a:latin typeface="Arial"/>
                    </a:rPr>
                    <a:t>Section Management teams </a:t>
                  </a:r>
                </a:p>
              </p:txBody>
            </p:sp>
            <p:sp>
              <p:nvSpPr>
                <p:cNvPr id="47" name="ZoneTexte 46">
                  <a:extLst>
                    <a:ext uri="{FF2B5EF4-FFF2-40B4-BE49-F238E27FC236}">
                      <a16:creationId xmlns:a16="http://schemas.microsoft.com/office/drawing/2014/main" id="{EBF4BAE1-3F84-468E-B91C-7751249A38FF}"/>
                    </a:ext>
                  </a:extLst>
                </p:cNvPr>
                <p:cNvSpPr txBox="1"/>
                <p:nvPr/>
              </p:nvSpPr>
              <p:spPr>
                <a:xfrm>
                  <a:off x="3269453" y="5627014"/>
                  <a:ext cx="1742040" cy="947285"/>
                </a:xfrm>
                <a:prstGeom prst="rect">
                  <a:avLst/>
                </a:prstGeom>
                <a:noFill/>
                <a:ln>
                  <a:solidFill>
                    <a:schemeClr val="tx1"/>
                  </a:solidFill>
                </a:ln>
              </p:spPr>
              <p:txBody>
                <a:bodyPr wrap="square" rtlCol="0">
                  <a:spAutoFit/>
                </a:bodyPr>
                <a:lstStyle/>
                <a:p>
                  <a:pPr defTabSz="1219215">
                    <a:defRPr/>
                  </a:pPr>
                  <a:r>
                    <a:rPr lang="fr-FR" sz="800" b="1" dirty="0" err="1">
                      <a:solidFill>
                        <a:prstClr val="black"/>
                      </a:solidFill>
                      <a:latin typeface="Arial"/>
                    </a:rPr>
                    <a:t>Implementation</a:t>
                  </a:r>
                  <a:r>
                    <a:rPr lang="fr-FR" sz="800" b="1" dirty="0">
                      <a:solidFill>
                        <a:prstClr val="black"/>
                      </a:solidFill>
                      <a:latin typeface="Arial"/>
                    </a:rPr>
                    <a:t> for each section:</a:t>
                  </a:r>
                </a:p>
                <a:p>
                  <a:pPr marL="228603" indent="-228603" defTabSz="1219215">
                    <a:buFontTx/>
                    <a:buChar char="-"/>
                    <a:defRPr/>
                  </a:pPr>
                  <a:r>
                    <a:rPr lang="fr-FR" sz="800" b="1" dirty="0">
                      <a:solidFill>
                        <a:prstClr val="black"/>
                      </a:solidFill>
                      <a:latin typeface="Arial"/>
                    </a:rPr>
                    <a:t>Rail</a:t>
                  </a:r>
                </a:p>
                <a:p>
                  <a:pPr marL="228603" indent="-228603" defTabSz="1219215">
                    <a:buFontTx/>
                    <a:buChar char="-"/>
                    <a:defRPr/>
                  </a:pPr>
                  <a:r>
                    <a:rPr lang="fr-FR" sz="800" b="1" dirty="0">
                      <a:solidFill>
                        <a:prstClr val="black"/>
                      </a:solidFill>
                      <a:latin typeface="Arial"/>
                    </a:rPr>
                    <a:t>Ballast</a:t>
                  </a:r>
                </a:p>
                <a:p>
                  <a:pPr marL="228603" indent="-228603" defTabSz="1219215">
                    <a:buFontTx/>
                    <a:buChar char="-"/>
                    <a:defRPr/>
                  </a:pPr>
                  <a:r>
                    <a:rPr lang="fr-FR" sz="800" b="1" dirty="0">
                      <a:solidFill>
                        <a:prstClr val="black"/>
                      </a:solidFill>
                      <a:latin typeface="Arial"/>
                    </a:rPr>
                    <a:t>Cable </a:t>
                  </a:r>
                  <a:r>
                    <a:rPr lang="fr-FR" sz="800" b="1" dirty="0" err="1">
                      <a:solidFill>
                        <a:prstClr val="black"/>
                      </a:solidFill>
                      <a:latin typeface="Arial"/>
                    </a:rPr>
                    <a:t>ducts</a:t>
                  </a:r>
                  <a:endParaRPr lang="fr-FR" sz="800" b="1" dirty="0">
                    <a:solidFill>
                      <a:prstClr val="black"/>
                    </a:solidFill>
                    <a:latin typeface="Arial"/>
                  </a:endParaRPr>
                </a:p>
                <a:p>
                  <a:pPr marL="228603" indent="-228603" defTabSz="1219215">
                    <a:buFontTx/>
                    <a:buChar char="-"/>
                    <a:defRPr/>
                  </a:pPr>
                  <a:r>
                    <a:rPr lang="fr-FR" sz="800" b="1" dirty="0" err="1">
                      <a:solidFill>
                        <a:prstClr val="black"/>
                      </a:solidFill>
                      <a:latin typeface="Arial"/>
                    </a:rPr>
                    <a:t>Sleepers</a:t>
                  </a:r>
                  <a:r>
                    <a:rPr lang="fr-FR" sz="800" b="1" dirty="0">
                      <a:solidFill>
                        <a:prstClr val="black"/>
                      </a:solidFill>
                      <a:latin typeface="Arial"/>
                    </a:rPr>
                    <a:t>/</a:t>
                  </a:r>
                  <a:r>
                    <a:rPr lang="fr-FR" sz="800" b="1" dirty="0" err="1">
                      <a:solidFill>
                        <a:prstClr val="black"/>
                      </a:solidFill>
                      <a:latin typeface="Arial"/>
                    </a:rPr>
                    <a:t>Turnouts</a:t>
                  </a:r>
                  <a:endParaRPr lang="fr-FR" sz="800" b="1" dirty="0">
                    <a:solidFill>
                      <a:prstClr val="black"/>
                    </a:solidFill>
                    <a:latin typeface="Arial"/>
                  </a:endParaRPr>
                </a:p>
              </p:txBody>
            </p:sp>
            <p:sp>
              <p:nvSpPr>
                <p:cNvPr id="48" name="ZoneTexte 47">
                  <a:extLst>
                    <a:ext uri="{FF2B5EF4-FFF2-40B4-BE49-F238E27FC236}">
                      <a16:creationId xmlns:a16="http://schemas.microsoft.com/office/drawing/2014/main" id="{C7CF64E4-AE97-421E-A3EB-E522451477F2}"/>
                    </a:ext>
                  </a:extLst>
                </p:cNvPr>
                <p:cNvSpPr txBox="1"/>
                <p:nvPr/>
              </p:nvSpPr>
              <p:spPr>
                <a:xfrm>
                  <a:off x="3191310" y="5365029"/>
                  <a:ext cx="2145101" cy="269128"/>
                </a:xfrm>
                <a:prstGeom prst="rect">
                  <a:avLst/>
                </a:prstGeom>
                <a:noFill/>
              </p:spPr>
              <p:txBody>
                <a:bodyPr wrap="square" rtlCol="0">
                  <a:spAutoFit/>
                </a:bodyPr>
                <a:lstStyle/>
                <a:p>
                  <a:pPr defTabSz="1219215">
                    <a:defRPr/>
                  </a:pPr>
                  <a:r>
                    <a:rPr lang="fr-FR" sz="934" b="1" dirty="0" err="1">
                      <a:solidFill>
                        <a:schemeClr val="accent1"/>
                      </a:solidFill>
                      <a:latin typeface="Arial"/>
                    </a:rPr>
                    <a:t>Railway</a:t>
                  </a:r>
                  <a:r>
                    <a:rPr lang="fr-FR" sz="934" b="1" dirty="0">
                      <a:solidFill>
                        <a:schemeClr val="accent1"/>
                      </a:solidFill>
                      <a:latin typeface="Arial"/>
                    </a:rPr>
                    <a:t> Management teams </a:t>
                  </a:r>
                </a:p>
              </p:txBody>
            </p:sp>
          </p:grpSp>
          <p:cxnSp>
            <p:nvCxnSpPr>
              <p:cNvPr id="49" name="Connecteur droit avec flèche 48"/>
              <p:cNvCxnSpPr/>
              <p:nvPr/>
            </p:nvCxnSpPr>
            <p:spPr>
              <a:xfrm>
                <a:off x="148428" y="254632"/>
                <a:ext cx="421649" cy="0"/>
              </a:xfrm>
              <a:prstGeom prst="straightConnector1">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1741106" y="81215"/>
                <a:ext cx="1741329" cy="315762"/>
              </a:xfrm>
              <a:prstGeom prst="rect">
                <a:avLst/>
              </a:prstGeom>
              <a:noFill/>
            </p:spPr>
            <p:txBody>
              <a:bodyPr wrap="square" rtlCol="0">
                <a:spAutoFit/>
              </a:bodyPr>
              <a:lstStyle/>
              <a:p>
                <a:pPr defTabSz="1219215">
                  <a:defRPr/>
                </a:pPr>
                <a:r>
                  <a:rPr lang="fr-FR" sz="1200" b="1" dirty="0" err="1">
                    <a:latin typeface="Arial"/>
                  </a:rPr>
                  <a:t>Functionnal</a:t>
                </a:r>
                <a:r>
                  <a:rPr lang="fr-FR" sz="1200" b="1" dirty="0">
                    <a:latin typeface="Arial"/>
                  </a:rPr>
                  <a:t> </a:t>
                </a:r>
                <a:r>
                  <a:rPr lang="fr-FR" sz="1200" b="1" dirty="0" err="1">
                    <a:latin typeface="Arial"/>
                  </a:rPr>
                  <a:t>link</a:t>
                </a:r>
                <a:endParaRPr lang="fr-FR" sz="1200" b="1" dirty="0">
                  <a:latin typeface="Arial"/>
                </a:endParaRPr>
              </a:p>
            </p:txBody>
          </p:sp>
          <p:cxnSp>
            <p:nvCxnSpPr>
              <p:cNvPr id="51" name="Connecteur droit avec flèche 50"/>
              <p:cNvCxnSpPr/>
              <p:nvPr/>
            </p:nvCxnSpPr>
            <p:spPr>
              <a:xfrm>
                <a:off x="160216" y="690845"/>
                <a:ext cx="4419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1726585" y="547060"/>
                <a:ext cx="1741329" cy="315762"/>
              </a:xfrm>
              <a:prstGeom prst="rect">
                <a:avLst/>
              </a:prstGeom>
              <a:noFill/>
            </p:spPr>
            <p:txBody>
              <a:bodyPr wrap="square" rtlCol="0">
                <a:spAutoFit/>
              </a:bodyPr>
              <a:lstStyle/>
              <a:p>
                <a:pPr defTabSz="1219215">
                  <a:defRPr/>
                </a:pPr>
                <a:r>
                  <a:rPr lang="fr-FR" sz="1200" b="1" dirty="0" err="1">
                    <a:solidFill>
                      <a:prstClr val="black"/>
                    </a:solidFill>
                    <a:latin typeface="Arial"/>
                  </a:rPr>
                  <a:t>Contract</a:t>
                </a:r>
                <a:r>
                  <a:rPr lang="fr-FR" sz="1200" b="1" dirty="0">
                    <a:solidFill>
                      <a:prstClr val="black"/>
                    </a:solidFill>
                    <a:latin typeface="Arial"/>
                  </a:rPr>
                  <a:t> </a:t>
                </a:r>
                <a:r>
                  <a:rPr lang="fr-FR" sz="1200" b="1" dirty="0" err="1">
                    <a:solidFill>
                      <a:prstClr val="black"/>
                    </a:solidFill>
                    <a:latin typeface="Arial"/>
                  </a:rPr>
                  <a:t>link</a:t>
                </a:r>
                <a:endParaRPr lang="fr-FR" sz="1200" b="1" dirty="0">
                  <a:solidFill>
                    <a:prstClr val="black"/>
                  </a:solidFill>
                  <a:latin typeface="Arial"/>
                </a:endParaRPr>
              </a:p>
            </p:txBody>
          </p:sp>
          <p:cxnSp>
            <p:nvCxnSpPr>
              <p:cNvPr id="53" name="Connecteur droit avec flèche 52"/>
              <p:cNvCxnSpPr/>
              <p:nvPr/>
            </p:nvCxnSpPr>
            <p:spPr>
              <a:xfrm flipH="1">
                <a:off x="5011493" y="1758304"/>
                <a:ext cx="919216" cy="8352"/>
              </a:xfrm>
              <a:prstGeom prst="straightConnector1">
                <a:avLst/>
              </a:prstGeom>
              <a:ln w="158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a:off x="5926127" y="1766656"/>
                <a:ext cx="4582" cy="757603"/>
              </a:xfrm>
              <a:prstGeom prst="straightConnector1">
                <a:avLst/>
              </a:prstGeom>
              <a:ln w="15875">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F018E3FD-6166-46EB-B395-247827E5CDDC}"/>
                  </a:ext>
                </a:extLst>
              </p:cNvPr>
              <p:cNvSpPr txBox="1"/>
              <p:nvPr/>
            </p:nvSpPr>
            <p:spPr>
              <a:xfrm>
                <a:off x="3112094" y="4696073"/>
                <a:ext cx="1920247" cy="526270"/>
              </a:xfrm>
              <a:prstGeom prst="rect">
                <a:avLst/>
              </a:prstGeom>
              <a:noFill/>
            </p:spPr>
            <p:txBody>
              <a:bodyPr wrap="square" rtlCol="0">
                <a:spAutoFit/>
              </a:bodyPr>
              <a:lstStyle/>
              <a:p>
                <a:pPr marL="228598" indent="-228598" defTabSz="1219215">
                  <a:buFontTx/>
                  <a:buChar char="-"/>
                  <a:defRPr/>
                </a:pPr>
                <a:r>
                  <a:rPr lang="fr-FR" sz="800" dirty="0">
                    <a:solidFill>
                      <a:prstClr val="black"/>
                    </a:solidFill>
                    <a:latin typeface="Arial"/>
                  </a:rPr>
                  <a:t>CW BIM (</a:t>
                </a:r>
                <a:r>
                  <a:rPr lang="fr-FR" sz="800" dirty="0" err="1">
                    <a:solidFill>
                      <a:prstClr val="black"/>
                    </a:solidFill>
                    <a:latin typeface="Arial"/>
                  </a:rPr>
                  <a:t>incl</a:t>
                </a:r>
                <a:r>
                  <a:rPr lang="fr-FR" sz="800" dirty="0">
                    <a:solidFill>
                      <a:prstClr val="black"/>
                    </a:solidFill>
                    <a:latin typeface="Arial"/>
                  </a:rPr>
                  <a:t>, PIM &amp; AIM) </a:t>
                </a:r>
              </a:p>
              <a:p>
                <a:pPr marL="228598" indent="-228598" defTabSz="1219215">
                  <a:buFontTx/>
                  <a:buChar char="-"/>
                  <a:defRPr/>
                </a:pPr>
                <a:r>
                  <a:rPr lang="fr-FR" sz="800" dirty="0">
                    <a:solidFill>
                      <a:prstClr val="black"/>
                    </a:solidFill>
                    <a:latin typeface="Arial"/>
                  </a:rPr>
                  <a:t>CW Interface Management </a:t>
                </a:r>
              </a:p>
              <a:p>
                <a:pPr marL="228598" indent="-228598" defTabSz="1219215">
                  <a:buFontTx/>
                  <a:buChar char="-"/>
                  <a:defRPr/>
                </a:pPr>
                <a:endParaRPr lang="fr-FR" sz="800" dirty="0">
                  <a:solidFill>
                    <a:prstClr val="black"/>
                  </a:solidFill>
                  <a:latin typeface="Arial"/>
                </a:endParaRPr>
              </a:p>
            </p:txBody>
          </p:sp>
          <p:sp>
            <p:nvSpPr>
              <p:cNvPr id="56" name="ZoneTexte 55">
                <a:extLst>
                  <a:ext uri="{FF2B5EF4-FFF2-40B4-BE49-F238E27FC236}">
                    <a16:creationId xmlns:a16="http://schemas.microsoft.com/office/drawing/2014/main" id="{F018E3FD-6166-46EB-B395-247827E5CDDC}"/>
                  </a:ext>
                </a:extLst>
              </p:cNvPr>
              <p:cNvSpPr txBox="1"/>
              <p:nvPr/>
            </p:nvSpPr>
            <p:spPr>
              <a:xfrm>
                <a:off x="8055284" y="4665842"/>
                <a:ext cx="1920247" cy="526270"/>
              </a:xfrm>
              <a:prstGeom prst="rect">
                <a:avLst/>
              </a:prstGeom>
              <a:noFill/>
            </p:spPr>
            <p:txBody>
              <a:bodyPr wrap="square" rtlCol="0">
                <a:spAutoFit/>
              </a:bodyPr>
              <a:lstStyle/>
              <a:p>
                <a:pPr marL="228598" indent="-228598" defTabSz="1219215">
                  <a:buFontTx/>
                  <a:buChar char="-"/>
                  <a:defRPr/>
                </a:pPr>
                <a:r>
                  <a:rPr lang="fr-FR" sz="800" dirty="0">
                    <a:solidFill>
                      <a:prstClr val="black"/>
                    </a:solidFill>
                    <a:latin typeface="Arial"/>
                  </a:rPr>
                  <a:t>CW BIM (</a:t>
                </a:r>
                <a:r>
                  <a:rPr lang="fr-FR" sz="800" dirty="0" err="1">
                    <a:solidFill>
                      <a:prstClr val="black"/>
                    </a:solidFill>
                    <a:latin typeface="Arial"/>
                  </a:rPr>
                  <a:t>incl</a:t>
                </a:r>
                <a:r>
                  <a:rPr lang="fr-FR" sz="800" dirty="0">
                    <a:solidFill>
                      <a:prstClr val="black"/>
                    </a:solidFill>
                    <a:latin typeface="Arial"/>
                  </a:rPr>
                  <a:t>, PIM &amp; AIM) </a:t>
                </a:r>
              </a:p>
              <a:p>
                <a:pPr marL="228598" indent="-228598" defTabSz="1219215">
                  <a:buFontTx/>
                  <a:buChar char="-"/>
                  <a:defRPr/>
                </a:pPr>
                <a:r>
                  <a:rPr lang="fr-FR" sz="800" dirty="0">
                    <a:solidFill>
                      <a:prstClr val="black"/>
                    </a:solidFill>
                    <a:latin typeface="Arial"/>
                  </a:rPr>
                  <a:t>CW Interface Management </a:t>
                </a:r>
              </a:p>
              <a:p>
                <a:pPr marL="228598" indent="-228598" defTabSz="1219215">
                  <a:buFontTx/>
                  <a:buChar char="-"/>
                  <a:defRPr/>
                </a:pPr>
                <a:endParaRPr lang="fr-FR" sz="800" dirty="0">
                  <a:solidFill>
                    <a:prstClr val="black"/>
                  </a:solidFill>
                  <a:latin typeface="Arial"/>
                </a:endParaRPr>
              </a:p>
            </p:txBody>
          </p:sp>
        </p:grpSp>
        <p:sp>
          <p:nvSpPr>
            <p:cNvPr id="2" name="ZoneTexte 1">
              <a:extLst>
                <a:ext uri="{FF2B5EF4-FFF2-40B4-BE49-F238E27FC236}">
                  <a16:creationId xmlns:a16="http://schemas.microsoft.com/office/drawing/2014/main" id="{F4745DB9-D576-ECC9-DDBF-149D69C5A44E}"/>
                </a:ext>
              </a:extLst>
            </p:cNvPr>
            <p:cNvSpPr txBox="1"/>
            <p:nvPr/>
          </p:nvSpPr>
          <p:spPr>
            <a:xfrm>
              <a:off x="5079764" y="2539905"/>
              <a:ext cx="2831313" cy="1015663"/>
            </a:xfrm>
            <a:prstGeom prst="rect">
              <a:avLst/>
            </a:prstGeom>
            <a:noFill/>
          </p:spPr>
          <p:txBody>
            <a:bodyPr wrap="square" rtlCol="0">
              <a:spAutoFit/>
            </a:bodyPr>
            <a:lstStyle/>
            <a:p>
              <a:pPr defTabSz="1219215">
                <a:defRPr/>
              </a:pPr>
              <a:r>
                <a:rPr lang="fr-FR" sz="1200" b="1" dirty="0" err="1">
                  <a:solidFill>
                    <a:prstClr val="black"/>
                  </a:solidFill>
                  <a:latin typeface="Arial"/>
                </a:rPr>
                <a:t>Transersal</a:t>
              </a:r>
              <a:r>
                <a:rPr lang="fr-FR" sz="1200" b="1" dirty="0">
                  <a:solidFill>
                    <a:prstClr val="black"/>
                  </a:solidFill>
                  <a:latin typeface="Arial"/>
                </a:rPr>
                <a:t> services</a:t>
              </a:r>
            </a:p>
            <a:p>
              <a:pPr defTabSz="1219215">
                <a:defRPr/>
              </a:pPr>
              <a:r>
                <a:rPr lang="fr-FR" sz="800" dirty="0">
                  <a:solidFill>
                    <a:prstClr val="black"/>
                  </a:solidFill>
                  <a:latin typeface="Arial"/>
                </a:rPr>
                <a:t>- Stackeholder </a:t>
              </a:r>
              <a:r>
                <a:rPr lang="fr-FR" sz="800" dirty="0" err="1">
                  <a:solidFill>
                    <a:prstClr val="black"/>
                  </a:solidFill>
                  <a:latin typeface="Arial"/>
                </a:rPr>
                <a:t>manangement</a:t>
              </a:r>
              <a:endParaRPr lang="fr-FR" sz="800" dirty="0">
                <a:solidFill>
                  <a:prstClr val="black"/>
                </a:solidFill>
                <a:latin typeface="Arial"/>
              </a:endParaRPr>
            </a:p>
            <a:p>
              <a:pPr defTabSz="1219215">
                <a:defRPr/>
              </a:pPr>
              <a:r>
                <a:rPr lang="fr-FR" sz="800" dirty="0">
                  <a:solidFill>
                    <a:prstClr val="black"/>
                  </a:solidFill>
                  <a:latin typeface="Arial"/>
                </a:rPr>
                <a:t>- Public relation management</a:t>
              </a:r>
            </a:p>
            <a:p>
              <a:pPr defTabSz="1219215">
                <a:defRPr/>
              </a:pPr>
              <a:r>
                <a:rPr lang="fr-FR" sz="800" dirty="0">
                  <a:solidFill>
                    <a:prstClr val="black"/>
                  </a:solidFill>
                  <a:latin typeface="Arial"/>
                </a:rPr>
                <a:t>- HR management</a:t>
              </a:r>
            </a:p>
            <a:p>
              <a:pPr defTabSz="1219215">
                <a:defRPr/>
              </a:pPr>
              <a:r>
                <a:rPr lang="fr-FR" sz="800" dirty="0">
                  <a:solidFill>
                    <a:prstClr val="black"/>
                  </a:solidFill>
                  <a:latin typeface="Arial"/>
                </a:rPr>
                <a:t>- Lean &amp; Agile </a:t>
              </a:r>
              <a:r>
                <a:rPr lang="fr-FR" sz="800" dirty="0" err="1">
                  <a:solidFill>
                    <a:prstClr val="black"/>
                  </a:solidFill>
                  <a:latin typeface="Arial"/>
                </a:rPr>
                <a:t>manangement</a:t>
              </a:r>
              <a:endParaRPr lang="fr-FR" sz="800" dirty="0">
                <a:solidFill>
                  <a:prstClr val="black"/>
                </a:solidFill>
                <a:latin typeface="Arial"/>
              </a:endParaRPr>
            </a:p>
            <a:p>
              <a:pPr defTabSz="1219215">
                <a:defRPr/>
              </a:pPr>
              <a:r>
                <a:rPr lang="fr-FR" sz="800" dirty="0">
                  <a:solidFill>
                    <a:prstClr val="black"/>
                  </a:solidFill>
                  <a:latin typeface="Arial"/>
                </a:rPr>
                <a:t>- QHSE management</a:t>
              </a:r>
              <a:endParaRPr lang="en-CA" sz="800" dirty="0">
                <a:solidFill>
                  <a:prstClr val="black"/>
                </a:solidFill>
                <a:latin typeface="Arial"/>
              </a:endParaRPr>
            </a:p>
            <a:p>
              <a:pPr marL="228598" indent="-228598" defTabSz="1219215">
                <a:buFontTx/>
                <a:buChar char="-"/>
                <a:defRPr/>
              </a:pPr>
              <a:endParaRPr lang="fr-FR" sz="800" dirty="0">
                <a:solidFill>
                  <a:prstClr val="black"/>
                </a:solidFill>
                <a:latin typeface="Arial"/>
              </a:endParaRPr>
            </a:p>
          </p:txBody>
        </p:sp>
      </p:grpSp>
      <p:sp>
        <p:nvSpPr>
          <p:cNvPr id="6" name="Titre 1">
            <a:extLst>
              <a:ext uri="{FF2B5EF4-FFF2-40B4-BE49-F238E27FC236}">
                <a16:creationId xmlns:a16="http://schemas.microsoft.com/office/drawing/2014/main" id="{EB544580-2D34-0F12-B227-382319D183AC}"/>
              </a:ext>
            </a:extLst>
          </p:cNvPr>
          <p:cNvSpPr>
            <a:spLocks noGrp="1"/>
          </p:cNvSpPr>
          <p:nvPr>
            <p:ph type="title"/>
          </p:nvPr>
        </p:nvSpPr>
        <p:spPr>
          <a:xfrm>
            <a:off x="438556" y="8392"/>
            <a:ext cx="9107739" cy="712561"/>
          </a:xfrm>
        </p:spPr>
        <p:txBody>
          <a:bodyPr>
            <a:noAutofit/>
          </a:bodyPr>
          <a:lstStyle/>
          <a:p>
            <a:r>
              <a:rPr lang="fr-FR" sz="2800" dirty="0" err="1"/>
              <a:t>Functionnal</a:t>
            </a:r>
            <a:r>
              <a:rPr lang="fr-FR" sz="2800" dirty="0"/>
              <a:t> </a:t>
            </a:r>
            <a:r>
              <a:rPr lang="fr-FR" sz="2800" dirty="0" err="1"/>
              <a:t>scheme</a:t>
            </a:r>
            <a:endParaRPr lang="fr-FR" sz="2800" dirty="0"/>
          </a:p>
        </p:txBody>
      </p:sp>
    </p:spTree>
    <p:extLst>
      <p:ext uri="{BB962C8B-B14F-4D97-AF65-F5344CB8AC3E}">
        <p14:creationId xmlns:p14="http://schemas.microsoft.com/office/powerpoint/2010/main" val="65171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6"/>
          </p:nvPr>
        </p:nvSpPr>
        <p:spPr/>
        <p:txBody>
          <a:bodyPr/>
          <a:lstStyle/>
          <a:p>
            <a:endParaRPr lang="fr-FR" dirty="0"/>
          </a:p>
        </p:txBody>
      </p:sp>
      <p:sp>
        <p:nvSpPr>
          <p:cNvPr id="2" name="Espace réservé du contenu 1"/>
          <p:cNvSpPr>
            <a:spLocks noGrp="1"/>
          </p:cNvSpPr>
          <p:nvPr>
            <p:ph sz="quarter" idx="13"/>
          </p:nvPr>
        </p:nvSpPr>
        <p:spPr>
          <a:xfrm>
            <a:off x="385684" y="462450"/>
            <a:ext cx="6557344" cy="1013415"/>
          </a:xfrm>
        </p:spPr>
        <p:txBody>
          <a:bodyPr/>
          <a:lstStyle/>
          <a:p>
            <a:r>
              <a:rPr lang="fr-FR" dirty="0"/>
              <a:t>4  Design section by 4 </a:t>
            </a:r>
            <a:r>
              <a:rPr lang="fr-FR" dirty="0" err="1"/>
              <a:t>different</a:t>
            </a:r>
            <a:r>
              <a:rPr lang="fr-FR" dirty="0"/>
              <a:t> designers</a:t>
            </a:r>
            <a:endParaRPr lang="en-US" dirty="0"/>
          </a:p>
          <a:p>
            <a:pPr>
              <a:buFont typeface="Arial" panose="020B0604020202020204" pitchFamily="34" charset="0"/>
              <a:buChar char="•"/>
            </a:pPr>
            <a:endParaRPr lang="fr-FR" dirty="0"/>
          </a:p>
        </p:txBody>
      </p:sp>
      <p:grpSp>
        <p:nvGrpSpPr>
          <p:cNvPr id="6" name="Groupe 5"/>
          <p:cNvGrpSpPr/>
          <p:nvPr/>
        </p:nvGrpSpPr>
        <p:grpSpPr>
          <a:xfrm>
            <a:off x="371781" y="692392"/>
            <a:ext cx="5148629" cy="5736540"/>
            <a:chOff x="5585676" y="872864"/>
            <a:chExt cx="3302291" cy="3808287"/>
          </a:xfrm>
        </p:grpSpPr>
        <p:pic>
          <p:nvPicPr>
            <p:cNvPr id="14" name="Image 13"/>
            <p:cNvPicPr>
              <a:picLocks noChangeAspect="1"/>
            </p:cNvPicPr>
            <p:nvPr/>
          </p:nvPicPr>
          <p:blipFill rotWithShape="1">
            <a:blip r:embed="rId3"/>
            <a:srcRect l="2345" r="12499"/>
            <a:stretch/>
          </p:blipFill>
          <p:spPr>
            <a:xfrm>
              <a:off x="5585676" y="872864"/>
              <a:ext cx="3239589" cy="3808287"/>
            </a:xfrm>
            <a:prstGeom prst="rect">
              <a:avLst/>
            </a:prstGeom>
          </p:spPr>
        </p:pic>
        <p:cxnSp>
          <p:nvCxnSpPr>
            <p:cNvPr id="15" name="Connecteur droit avec flèche 14"/>
            <p:cNvCxnSpPr/>
            <p:nvPr/>
          </p:nvCxnSpPr>
          <p:spPr>
            <a:xfrm>
              <a:off x="7115536" y="989652"/>
              <a:ext cx="15439" cy="209759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7205471" y="1984459"/>
              <a:ext cx="1636976" cy="469813"/>
            </a:xfrm>
            <a:prstGeom prst="rect">
              <a:avLst/>
            </a:prstGeom>
            <a:noFill/>
          </p:spPr>
          <p:txBody>
            <a:bodyPr wrap="square" rtlCol="0">
              <a:spAutoFit/>
            </a:bodyPr>
            <a:lstStyle/>
            <a:p>
              <a:r>
                <a:rPr lang="fr-FR" sz="1333" dirty="0"/>
                <a:t>DS3</a:t>
              </a:r>
            </a:p>
            <a:p>
              <a:r>
                <a:rPr lang="fr-FR" sz="1333" dirty="0"/>
                <a:t>EE/LV border- </a:t>
              </a:r>
              <a:r>
                <a:rPr lang="fr-FR" sz="1333" dirty="0" err="1"/>
                <a:t>Vangazini</a:t>
              </a:r>
              <a:endParaRPr lang="fr-FR" sz="1333" dirty="0"/>
            </a:p>
            <a:p>
              <a:r>
                <a:rPr lang="fr-FR" sz="1333" dirty="0"/>
                <a:t>94km</a:t>
              </a:r>
              <a:endParaRPr lang="en-CA" sz="1333" dirty="0"/>
            </a:p>
          </p:txBody>
        </p:sp>
        <p:cxnSp>
          <p:nvCxnSpPr>
            <p:cNvPr id="21" name="Connecteur droit avec flèche 20"/>
            <p:cNvCxnSpPr/>
            <p:nvPr/>
          </p:nvCxnSpPr>
          <p:spPr>
            <a:xfrm>
              <a:off x="7124640" y="3081483"/>
              <a:ext cx="0" cy="5642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7205470" y="3081483"/>
              <a:ext cx="1682497" cy="469813"/>
            </a:xfrm>
            <a:prstGeom prst="rect">
              <a:avLst/>
            </a:prstGeom>
            <a:noFill/>
          </p:spPr>
          <p:txBody>
            <a:bodyPr wrap="square" rtlCol="0">
              <a:spAutoFit/>
            </a:bodyPr>
            <a:lstStyle/>
            <a:p>
              <a:r>
                <a:rPr lang="fr-FR" sz="1333" dirty="0"/>
                <a:t>DS2</a:t>
              </a:r>
            </a:p>
            <a:p>
              <a:r>
                <a:rPr lang="fr-FR" sz="1333" dirty="0" err="1"/>
                <a:t>Vangazini</a:t>
              </a:r>
              <a:r>
                <a:rPr lang="fr-FR" sz="1333" dirty="0"/>
                <a:t>- </a:t>
              </a:r>
              <a:r>
                <a:rPr lang="fr-FR" sz="1333" dirty="0" err="1"/>
                <a:t>Salaspils</a:t>
              </a:r>
              <a:r>
                <a:rPr lang="fr-FR" sz="1333" dirty="0"/>
                <a:t>-Misa</a:t>
              </a:r>
            </a:p>
            <a:p>
              <a:r>
                <a:rPr lang="fr-FR" sz="1333" dirty="0"/>
                <a:t>67 km</a:t>
              </a:r>
              <a:endParaRPr lang="en-CA" sz="1333" dirty="0"/>
            </a:p>
          </p:txBody>
        </p:sp>
        <p:cxnSp>
          <p:nvCxnSpPr>
            <p:cNvPr id="23" name="Connecteur droit avec flèche 22"/>
            <p:cNvCxnSpPr/>
            <p:nvPr/>
          </p:nvCxnSpPr>
          <p:spPr>
            <a:xfrm>
              <a:off x="7130975" y="3631802"/>
              <a:ext cx="0" cy="89137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7199129" y="3800491"/>
              <a:ext cx="1626136" cy="469813"/>
            </a:xfrm>
            <a:prstGeom prst="rect">
              <a:avLst/>
            </a:prstGeom>
            <a:noFill/>
          </p:spPr>
          <p:txBody>
            <a:bodyPr wrap="square" rtlCol="0">
              <a:spAutoFit/>
            </a:bodyPr>
            <a:lstStyle/>
            <a:p>
              <a:r>
                <a:rPr lang="fr-FR" sz="1333" dirty="0"/>
                <a:t>DS4</a:t>
              </a:r>
            </a:p>
            <a:p>
              <a:r>
                <a:rPr lang="fr-FR" sz="1333" dirty="0"/>
                <a:t>Misa- LV/LT border</a:t>
              </a:r>
            </a:p>
            <a:p>
              <a:r>
                <a:rPr lang="fr-FR" sz="1333" dirty="0"/>
                <a:t>45 km</a:t>
              </a:r>
              <a:endParaRPr lang="en-CA" sz="1333" dirty="0"/>
            </a:p>
          </p:txBody>
        </p:sp>
        <p:sp>
          <p:nvSpPr>
            <p:cNvPr id="25" name="ZoneTexte 24"/>
            <p:cNvSpPr txBox="1"/>
            <p:nvPr/>
          </p:nvSpPr>
          <p:spPr>
            <a:xfrm>
              <a:off x="5585676" y="2392521"/>
              <a:ext cx="1374214" cy="469813"/>
            </a:xfrm>
            <a:prstGeom prst="rect">
              <a:avLst/>
            </a:prstGeom>
            <a:noFill/>
          </p:spPr>
          <p:txBody>
            <a:bodyPr wrap="square" rtlCol="0">
              <a:spAutoFit/>
            </a:bodyPr>
            <a:lstStyle/>
            <a:p>
              <a:r>
                <a:rPr lang="fr-FR" sz="1333" dirty="0"/>
                <a:t>DS1</a:t>
              </a:r>
            </a:p>
            <a:p>
              <a:r>
                <a:rPr lang="fr-FR" sz="1333" dirty="0" err="1"/>
                <a:t>Upelejas</a:t>
              </a:r>
              <a:r>
                <a:rPr lang="fr-FR" sz="1333" dirty="0"/>
                <a:t>- Riga-Misa</a:t>
              </a:r>
            </a:p>
            <a:p>
              <a:r>
                <a:rPr lang="fr-FR" sz="1333" dirty="0"/>
                <a:t>56 km</a:t>
              </a:r>
              <a:endParaRPr lang="en-CA" sz="1333" dirty="0"/>
            </a:p>
          </p:txBody>
        </p:sp>
        <p:grpSp>
          <p:nvGrpSpPr>
            <p:cNvPr id="42" name="Groupe 41"/>
            <p:cNvGrpSpPr/>
            <p:nvPr/>
          </p:nvGrpSpPr>
          <p:grpSpPr>
            <a:xfrm>
              <a:off x="5978072" y="2991748"/>
              <a:ext cx="718707" cy="655729"/>
              <a:chOff x="5775248" y="2869908"/>
              <a:chExt cx="1130368" cy="932689"/>
            </a:xfrm>
          </p:grpSpPr>
          <p:cxnSp>
            <p:nvCxnSpPr>
              <p:cNvPr id="38" name="Connecteur en arc 37"/>
              <p:cNvCxnSpPr/>
              <p:nvPr/>
            </p:nvCxnSpPr>
            <p:spPr>
              <a:xfrm rot="10800000" flipV="1">
                <a:off x="5777856" y="2869908"/>
                <a:ext cx="1127760" cy="211574"/>
              </a:xfrm>
              <a:prstGeom prst="curvedConnector3">
                <a:avLst>
                  <a:gd name="adj1" fmla="val 108919"/>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Connecteur en arc 38"/>
              <p:cNvCxnSpPr/>
              <p:nvPr/>
            </p:nvCxnSpPr>
            <p:spPr>
              <a:xfrm>
                <a:off x="5775248" y="3081483"/>
                <a:ext cx="969265" cy="721114"/>
              </a:xfrm>
              <a:prstGeom prst="curvedConnector3">
                <a:avLst>
                  <a:gd name="adj1" fmla="val 11006"/>
                </a:avLst>
              </a:prstGeom>
              <a:ln>
                <a:tailEnd type="triangle"/>
              </a:ln>
            </p:spPr>
            <p:style>
              <a:lnRef idx="2">
                <a:schemeClr val="accent1"/>
              </a:lnRef>
              <a:fillRef idx="0">
                <a:schemeClr val="accent1"/>
              </a:fillRef>
              <a:effectRef idx="1">
                <a:schemeClr val="accent1"/>
              </a:effectRef>
              <a:fontRef idx="minor">
                <a:schemeClr val="tx1"/>
              </a:fontRef>
            </p:style>
          </p:cxnSp>
        </p:grpSp>
      </p:grpSp>
      <p:sp>
        <p:nvSpPr>
          <p:cNvPr id="4" name="Titre 2">
            <a:extLst>
              <a:ext uri="{FF2B5EF4-FFF2-40B4-BE49-F238E27FC236}">
                <a16:creationId xmlns:a16="http://schemas.microsoft.com/office/drawing/2014/main" id="{A592A568-485E-6BA9-A62A-94DFAAC68C54}"/>
              </a:ext>
            </a:extLst>
          </p:cNvPr>
          <p:cNvSpPr txBox="1">
            <a:spLocks/>
          </p:cNvSpPr>
          <p:nvPr/>
        </p:nvSpPr>
        <p:spPr>
          <a:xfrm>
            <a:off x="1150931" y="-61607"/>
            <a:ext cx="10850032" cy="659796"/>
          </a:xfrm>
          <a:prstGeom prst="rect">
            <a:avLst/>
          </a:prstGeom>
          <a:ln>
            <a:noFill/>
          </a:ln>
        </p:spPr>
        <p:txBody>
          <a:bodyPr vert="horz" lIns="0" tIns="41148" rIns="0" bIns="41148" rtlCol="0" anchor="ctr">
            <a:noAutofit/>
          </a:bodyPr>
          <a:lstStyle>
            <a:lvl1pPr algn="l" defTabSz="914400" rtl="0" eaLnBrk="1" latinLnBrk="0" hangingPunct="1">
              <a:lnSpc>
                <a:spcPct val="80000"/>
              </a:lnSpc>
              <a:spcBef>
                <a:spcPct val="0"/>
              </a:spcBef>
              <a:buNone/>
              <a:defRPr lang="fr-FR" sz="3733" b="1" kern="1200" dirty="0">
                <a:solidFill>
                  <a:schemeClr val="tx1"/>
                </a:solidFill>
                <a:latin typeface="+mj-lt"/>
                <a:ea typeface="+mj-ea"/>
                <a:cs typeface="+mj-cs"/>
              </a:defRPr>
            </a:lvl1pPr>
          </a:lstStyle>
          <a:p>
            <a:r>
              <a:rPr lang="en-GB" sz="2800" dirty="0">
                <a:latin typeface="Arial" panose="020B0604020202020204" pitchFamily="34" charset="0"/>
                <a:cs typeface="Arial" panose="020B0604020202020204" pitchFamily="34" charset="0"/>
              </a:rPr>
              <a:t>Organisation of Work Teams</a:t>
            </a:r>
            <a:endParaRPr lang="en-GB" sz="2800" dirty="0"/>
          </a:p>
        </p:txBody>
      </p:sp>
      <p:pic>
        <p:nvPicPr>
          <p:cNvPr id="8" name="Image 7">
            <a:extLst>
              <a:ext uri="{FF2B5EF4-FFF2-40B4-BE49-F238E27FC236}">
                <a16:creationId xmlns:a16="http://schemas.microsoft.com/office/drawing/2014/main" id="{0900B658-3EC9-9FC7-1452-83990A0023A1}"/>
              </a:ext>
            </a:extLst>
          </p:cNvPr>
          <p:cNvPicPr>
            <a:picLocks noChangeAspect="1"/>
          </p:cNvPicPr>
          <p:nvPr/>
        </p:nvPicPr>
        <p:blipFill rotWithShape="1">
          <a:blip r:embed="rId4"/>
          <a:srcRect t="12789" r="39312" b="-11802"/>
          <a:stretch/>
        </p:blipFill>
        <p:spPr>
          <a:xfrm>
            <a:off x="5703642" y="479050"/>
            <a:ext cx="5886362" cy="5508000"/>
          </a:xfrm>
          <a:prstGeom prst="rect">
            <a:avLst/>
          </a:prstGeom>
        </p:spPr>
      </p:pic>
      <p:sp>
        <p:nvSpPr>
          <p:cNvPr id="9" name="Rectangle 8">
            <a:extLst>
              <a:ext uri="{FF2B5EF4-FFF2-40B4-BE49-F238E27FC236}">
                <a16:creationId xmlns:a16="http://schemas.microsoft.com/office/drawing/2014/main" id="{247FFAC2-76E1-9452-6861-6AB61F70F382}"/>
              </a:ext>
            </a:extLst>
          </p:cNvPr>
          <p:cNvSpPr/>
          <p:nvPr/>
        </p:nvSpPr>
        <p:spPr>
          <a:xfrm>
            <a:off x="5851592" y="4354768"/>
            <a:ext cx="5738412" cy="8965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tx1"/>
              </a:solidFill>
            </a:endParaRPr>
          </a:p>
          <a:p>
            <a:pPr marL="285750" indent="-285750">
              <a:buFont typeface="Arial" panose="020B0604020202020204" pitchFamily="34" charset="0"/>
              <a:buChar char="•"/>
            </a:pPr>
            <a:r>
              <a:rPr lang="fr-FR" sz="1600" dirty="0">
                <a:solidFill>
                  <a:schemeClr val="tx1"/>
                </a:solidFill>
              </a:rPr>
              <a:t>67 Sections (Building </a:t>
            </a:r>
            <a:r>
              <a:rPr lang="fr-FR" sz="1600" dirty="0" err="1">
                <a:solidFill>
                  <a:schemeClr val="tx1"/>
                </a:solidFill>
              </a:rPr>
              <a:t>Permits</a:t>
            </a:r>
            <a:r>
              <a:rPr lang="fr-FR" sz="1600" dirty="0">
                <a:solidFill>
                  <a:schemeClr val="tx1"/>
                </a:solidFill>
              </a:rPr>
              <a:t>)</a:t>
            </a:r>
          </a:p>
          <a:p>
            <a:pPr marL="285750" indent="-285750">
              <a:buFont typeface="Arial" panose="020B0604020202020204" pitchFamily="34" charset="0"/>
              <a:buChar char="•"/>
            </a:pPr>
            <a:r>
              <a:rPr lang="fr-FR" sz="1600" dirty="0">
                <a:solidFill>
                  <a:schemeClr val="tx1"/>
                </a:solidFill>
              </a:rPr>
              <a:t>Section Management team to lead no more </a:t>
            </a:r>
            <a:r>
              <a:rPr lang="fr-FR" sz="1600" dirty="0" err="1">
                <a:solidFill>
                  <a:schemeClr val="tx1"/>
                </a:solidFill>
              </a:rPr>
              <a:t>than</a:t>
            </a:r>
            <a:r>
              <a:rPr lang="fr-FR" sz="1600" dirty="0">
                <a:solidFill>
                  <a:schemeClr val="tx1"/>
                </a:solidFill>
              </a:rPr>
              <a:t> 3-section</a:t>
            </a:r>
          </a:p>
          <a:p>
            <a:pPr marL="285750" indent="-285750">
              <a:buFont typeface="Arial" panose="020B0604020202020204" pitchFamily="34" charset="0"/>
              <a:buChar char="•"/>
            </a:pPr>
            <a:r>
              <a:rPr lang="fr-FR" sz="1600" dirty="0">
                <a:solidFill>
                  <a:schemeClr val="tx1"/>
                </a:solidFill>
              </a:rPr>
              <a:t>60 M€ of Contract Price</a:t>
            </a:r>
          </a:p>
          <a:p>
            <a:pPr marL="285750" indent="-285750">
              <a:buFont typeface="Arial" panose="020B0604020202020204" pitchFamily="34" charset="0"/>
              <a:buChar char="•"/>
            </a:pPr>
            <a:r>
              <a:rPr lang="fr-FR" sz="1600" dirty="0">
                <a:solidFill>
                  <a:schemeClr val="tx1"/>
                </a:solidFill>
              </a:rPr>
              <a:t>Center point of each section </a:t>
            </a:r>
            <a:r>
              <a:rPr lang="fr-FR" sz="1600" dirty="0" err="1">
                <a:solidFill>
                  <a:schemeClr val="tx1"/>
                </a:solidFill>
              </a:rPr>
              <a:t>less</a:t>
            </a:r>
            <a:r>
              <a:rPr lang="fr-FR" sz="1600" dirty="0">
                <a:solidFill>
                  <a:schemeClr val="tx1"/>
                </a:solidFill>
              </a:rPr>
              <a:t> </a:t>
            </a:r>
            <a:r>
              <a:rPr lang="fr-FR" sz="1600" dirty="0" err="1">
                <a:solidFill>
                  <a:schemeClr val="tx1"/>
                </a:solidFill>
              </a:rPr>
              <a:t>than</a:t>
            </a:r>
            <a:r>
              <a:rPr lang="fr-FR" sz="1600" dirty="0">
                <a:solidFill>
                  <a:schemeClr val="tx1"/>
                </a:solidFill>
              </a:rPr>
              <a:t> 30 km</a:t>
            </a:r>
          </a:p>
          <a:p>
            <a:pPr marL="285750" indent="-285750">
              <a:buFont typeface="Arial" panose="020B0604020202020204" pitchFamily="34" charset="0"/>
              <a:buChar char="•"/>
            </a:pPr>
            <a:endParaRPr lang="fr-FR" dirty="0">
              <a:solidFill>
                <a:schemeClr val="tx1"/>
              </a:solidFill>
            </a:endParaRPr>
          </a:p>
        </p:txBody>
      </p:sp>
      <p:sp>
        <p:nvSpPr>
          <p:cNvPr id="10" name="Rectangle 9">
            <a:extLst>
              <a:ext uri="{FF2B5EF4-FFF2-40B4-BE49-F238E27FC236}">
                <a16:creationId xmlns:a16="http://schemas.microsoft.com/office/drawing/2014/main" id="{42D1C455-6862-6122-43A4-9900D5B79B8B}"/>
              </a:ext>
            </a:extLst>
          </p:cNvPr>
          <p:cNvSpPr/>
          <p:nvPr/>
        </p:nvSpPr>
        <p:spPr>
          <a:xfrm>
            <a:off x="9219383" y="965043"/>
            <a:ext cx="2320430" cy="659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1"/>
                </a:solidFill>
              </a:rPr>
              <a:t>North Regional Management Team</a:t>
            </a:r>
          </a:p>
        </p:txBody>
      </p:sp>
      <p:sp>
        <p:nvSpPr>
          <p:cNvPr id="11" name="Rectangle 10">
            <a:extLst>
              <a:ext uri="{FF2B5EF4-FFF2-40B4-BE49-F238E27FC236}">
                <a16:creationId xmlns:a16="http://schemas.microsoft.com/office/drawing/2014/main" id="{127F3293-050E-BA06-4E1D-DF75B8980C50}"/>
              </a:ext>
            </a:extLst>
          </p:cNvPr>
          <p:cNvSpPr/>
          <p:nvPr/>
        </p:nvSpPr>
        <p:spPr>
          <a:xfrm>
            <a:off x="9219383" y="3577815"/>
            <a:ext cx="2320430" cy="55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1"/>
                </a:solidFill>
              </a:rPr>
              <a:t>South Regional Management Team</a:t>
            </a:r>
          </a:p>
        </p:txBody>
      </p:sp>
    </p:spTree>
    <p:extLst>
      <p:ext uri="{BB962C8B-B14F-4D97-AF65-F5344CB8AC3E}">
        <p14:creationId xmlns:p14="http://schemas.microsoft.com/office/powerpoint/2010/main" val="2981617764"/>
      </p:ext>
    </p:extLst>
  </p:cSld>
  <p:clrMapOvr>
    <a:masterClrMapping/>
  </p:clrMapOvr>
</p:sld>
</file>

<file path=ppt/theme/theme1.xml><?xml version="1.0" encoding="utf-8"?>
<a:theme xmlns:a="http://schemas.openxmlformats.org/drawingml/2006/main" name="1_ERB Master Theme">
  <a:themeElements>
    <a:clrScheme name="ERB Palatte">
      <a:dk1>
        <a:sysClr val="windowText" lastClr="000000"/>
      </a:dk1>
      <a:lt1>
        <a:sysClr val="window" lastClr="FFFFFF"/>
      </a:lt1>
      <a:dk2>
        <a:srgbClr val="525B5C"/>
      </a:dk2>
      <a:lt2>
        <a:srgbClr val="DBDEDF"/>
      </a:lt2>
      <a:accent1>
        <a:srgbClr val="FF0000"/>
      </a:accent1>
      <a:accent2>
        <a:srgbClr val="00539B"/>
      </a:accent2>
      <a:accent3>
        <a:srgbClr val="EBB700"/>
      </a:accent3>
      <a:accent4>
        <a:srgbClr val="525B5C"/>
      </a:accent4>
      <a:accent5>
        <a:srgbClr val="00A94F"/>
      </a:accent5>
      <a:accent6>
        <a:srgbClr val="8B1F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Powerpoint Template CO-GUI-0359-F003 v4M (002)  -  Read-Only" id="{041F55A2-F661-4447-BB44-F0FFE21BD2DF}" vid="{619EF28E-541D-48CE-B627-3FA6CE821B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9D60D7D487F44AFBBAA4082647D2B" ma:contentTypeVersion="18" ma:contentTypeDescription="Crée un document." ma:contentTypeScope="" ma:versionID="57dcbd0ead083e632d06f58b5ca5a980">
  <xsd:schema xmlns:xsd="http://www.w3.org/2001/XMLSchema" xmlns:xs="http://www.w3.org/2001/XMLSchema" xmlns:p="http://schemas.microsoft.com/office/2006/metadata/properties" xmlns:ns3="c9628acd-b7ec-4d7e-bf73-cf6b5b392da6" xmlns:ns4="07599078-c1d1-4ba5-b194-40752d4bb968" targetNamespace="http://schemas.microsoft.com/office/2006/metadata/properties" ma:root="true" ma:fieldsID="d0b5a26432324bf4211f44106d6aaaa7" ns3:_="" ns4:_="">
    <xsd:import namespace="c9628acd-b7ec-4d7e-bf73-cf6b5b392da6"/>
    <xsd:import namespace="07599078-c1d1-4ba5-b194-40752d4bb9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_activity" minOccurs="0"/>
                <xsd:element ref="ns4:MediaServiceObjectDetectorVersions" minOccurs="0"/>
                <xsd:element ref="ns4:MediaLengthInSeconds" minOccurs="0"/>
                <xsd:element ref="ns4:MediaServiceLocatio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628acd-b7ec-4d7e-bf73-cf6b5b392da6"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599078-c1d1-4ba5-b194-40752d4bb96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9628acd-b7ec-4d7e-bf73-cf6b5b392da6">
      <UserInfo>
        <DisplayName>Katie Heritage</DisplayName>
        <AccountId>406</AccountId>
        <AccountType/>
      </UserInfo>
    </SharedWithUsers>
    <_activity xmlns="07599078-c1d1-4ba5-b194-40752d4bb9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25B398-464A-487A-9057-FE2133618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628acd-b7ec-4d7e-bf73-cf6b5b392da6"/>
    <ds:schemaRef ds:uri="07599078-c1d1-4ba5-b194-40752d4bb9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08A063-2A9F-4972-A1A2-123828EDE1BD}">
  <ds:schemaRefs>
    <ds:schemaRef ds:uri="07599078-c1d1-4ba5-b194-40752d4bb968"/>
    <ds:schemaRef ds:uri="http://purl.org/dc/elements/1.1/"/>
    <ds:schemaRef ds:uri="http://schemas.openxmlformats.org/package/2006/metadata/core-properties"/>
    <ds:schemaRef ds:uri="http://schemas.microsoft.com/office/2006/documentManagement/types"/>
    <ds:schemaRef ds:uri="http://purl.org/dc/dcmitype/"/>
    <ds:schemaRef ds:uri="c9628acd-b7ec-4d7e-bf73-cf6b5b392da6"/>
    <ds:schemaRef ds:uri="http://www.w3.org/XML/1998/namespace"/>
    <ds:schemaRef ds:uri="http://schemas.microsoft.com/office/2006/metadata/properti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1C3904F6-36FA-4EA1-A754-B42DDC444D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EKFB Powerpoint Template CO-GUI-0359-F003 v4M</Template>
  <TotalTime>413</TotalTime>
  <Words>2210</Words>
  <Application>Microsoft Office PowerPoint</Application>
  <PresentationFormat>Grand écran</PresentationFormat>
  <Paragraphs>335</Paragraphs>
  <Slides>14</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Aptos</vt:lpstr>
      <vt:lpstr>Arial</vt:lpstr>
      <vt:lpstr>Calibri</vt:lpstr>
      <vt:lpstr>din-2014</vt:lpstr>
      <vt:lpstr>DIN-Regular</vt:lpstr>
      <vt:lpstr>Segoe Print</vt:lpstr>
      <vt:lpstr>Times New Roman</vt:lpstr>
      <vt:lpstr>Wingdings</vt:lpstr>
      <vt:lpstr>1_ERB Master Theme</vt:lpstr>
      <vt:lpstr>French-Latvian Business Forum</vt:lpstr>
      <vt:lpstr> ERB RAIL JV PS : long term commitment with integrated governance</vt:lpstr>
      <vt:lpstr>Rizzani de Eccher - major rail projects &amp; Riga station experience</vt:lpstr>
      <vt:lpstr> </vt:lpstr>
      <vt:lpstr>Présentation PowerPoint</vt:lpstr>
      <vt:lpstr>Project implementation</vt:lpstr>
      <vt:lpstr>Overall Rail Baltica organization chart</vt:lpstr>
      <vt:lpstr>Functionnal scheme</vt:lpstr>
      <vt:lpstr>Présentation PowerPoint</vt:lpstr>
      <vt:lpstr>Project Description- Scope &amp; estimated quantities</vt:lpstr>
      <vt:lpstr>Présentation PowerPoint</vt:lpstr>
      <vt:lpstr>Présentation PowerPoint</vt:lpstr>
      <vt:lpstr>Daugava River Bridge - Option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dc:title>
  <dc:subject/>
  <dc:creator>Dan Kirby</dc:creator>
  <cp:keywords/>
  <dc:description/>
  <cp:lastModifiedBy>BARUC Alain [EIFFAGE INFRASTRUCTURES]</cp:lastModifiedBy>
  <cp:revision>6</cp:revision>
  <cp:lastPrinted>2017-11-15T08:33:27Z</cp:lastPrinted>
  <dcterms:created xsi:type="dcterms:W3CDTF">2024-05-03T11:14:06Z</dcterms:created>
  <dcterms:modified xsi:type="dcterms:W3CDTF">2024-05-20T19:10:47Z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0x0101002A59D60D7D487F44AFBBAA4082647D2B</vt:lpwstr>
  </property>
  <property fmtid="{D5CDD505-2E9C-101B-9397-08002B2CF9AE}" pid="3" name="MSIP_Label_2a6c6d4b-2a1d-4457-a4f8-5d269794b894_Enabled">
    <vt:lpwstr>True</vt:lpwstr>
  </property>
  <property fmtid="{D5CDD505-2E9C-101B-9397-08002B2CF9AE}" pid="4" name="MSIP_Label_2a6c6d4b-2a1d-4457-a4f8-5d269794b894_SiteId">
    <vt:lpwstr>6f8cfef9-0106-42cd-9543-e208bab4fcf1</vt:lpwstr>
  </property>
  <property fmtid="{D5CDD505-2E9C-101B-9397-08002B2CF9AE}" pid="5" name="MSIP_Label_2a6c6d4b-2a1d-4457-a4f8-5d269794b894_Owner">
    <vt:lpwstr>Sarah.Mckee@eiffagekier-hs2.team</vt:lpwstr>
  </property>
  <property fmtid="{D5CDD505-2E9C-101B-9397-08002B2CF9AE}" pid="6" name="MSIP_Label_2a6c6d4b-2a1d-4457-a4f8-5d269794b894_SetDate">
    <vt:lpwstr>2020-04-21T19:21:21.1057650Z</vt:lpwstr>
  </property>
  <property fmtid="{D5CDD505-2E9C-101B-9397-08002B2CF9AE}" pid="7" name="MSIP_Label_2a6c6d4b-2a1d-4457-a4f8-5d269794b894_Name">
    <vt:lpwstr>General</vt:lpwstr>
  </property>
  <property fmtid="{D5CDD505-2E9C-101B-9397-08002B2CF9AE}" pid="8" name="MSIP_Label_2a6c6d4b-2a1d-4457-a4f8-5d269794b894_Application">
    <vt:lpwstr>Microsoft Azure Information Protection</vt:lpwstr>
  </property>
  <property fmtid="{D5CDD505-2E9C-101B-9397-08002B2CF9AE}" pid="9" name="MSIP_Label_2a6c6d4b-2a1d-4457-a4f8-5d269794b894_ActionId">
    <vt:lpwstr>a86cede9-1597-4056-bf65-42a82ba97907</vt:lpwstr>
  </property>
  <property fmtid="{D5CDD505-2E9C-101B-9397-08002B2CF9AE}" pid="10" name="MSIP_Label_2a6c6d4b-2a1d-4457-a4f8-5d269794b894_Extended_MSFT_Method">
    <vt:lpwstr>Automatic</vt:lpwstr>
  </property>
  <property fmtid="{D5CDD505-2E9C-101B-9397-08002B2CF9AE}" pid="11" name="Sensitivity">
    <vt:lpwstr>General</vt:lpwstr>
  </property>
</Properties>
</file>