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1"/>
  </p:notesMasterIdLst>
  <p:handoutMasterIdLst>
    <p:handoutMasterId r:id="rId12"/>
  </p:handoutMasterIdLst>
  <p:sldIdLst>
    <p:sldId id="286" r:id="rId5"/>
    <p:sldId id="264" r:id="rId6"/>
    <p:sldId id="258" r:id="rId7"/>
    <p:sldId id="266" r:id="rId8"/>
    <p:sldId id="267" r:id="rId9"/>
    <p:sldId id="270"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Myriad Pro" panose="020B0503030403020204" pitchFamily="34" charset="0"/>
      <p:regular r:id="rId17"/>
    </p:embeddedFont>
  </p:embeddedFontLst>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62A4E8-7584-A2A9-3D25-35B19175E661}" name="Vytautas Tilinskas" initials="" userId="S::vytautas.tilinskas@ltginfra.lt::3ac385cc-6348-4237-96cb-a0f65e4b17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F9F"/>
    <a:srgbClr val="48B47A"/>
    <a:srgbClr val="D0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B0FB1-8BB3-8923-9406-BE3283164525}" v="8" dt="2024-05-21T08:57:35.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75" autoAdjust="0"/>
  </p:normalViewPr>
  <p:slideViewPr>
    <p:cSldViewPr snapToGrid="0" showGuides="1">
      <p:cViewPr varScale="1">
        <p:scale>
          <a:sx n="67" d="100"/>
          <a:sy n="67" d="100"/>
        </p:scale>
        <p:origin x="644"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BD260E-1C4E-42DF-AB09-EEAE026D7D4A}" type="datetimeFigureOut">
              <a:rPr lang="lt-LT" smtClean="0"/>
              <a:t>2024-05-21</a:t>
            </a:fld>
            <a:endParaRPr lang="lt-L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8767EF-E87F-42E4-8411-CFAE2D167420}" type="slidenum">
              <a:rPr lang="lt-LT" smtClean="0"/>
              <a:t>‹#›</a:t>
            </a:fld>
            <a:endParaRPr lang="lt-LT"/>
          </a:p>
        </p:txBody>
      </p:sp>
    </p:spTree>
    <p:extLst>
      <p:ext uri="{BB962C8B-B14F-4D97-AF65-F5344CB8AC3E}">
        <p14:creationId xmlns:p14="http://schemas.microsoft.com/office/powerpoint/2010/main" val="600504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65AD4-A6DB-4F3B-96B3-8A812E944A94}" type="datetimeFigureOut">
              <a:rPr lang="lt-LT" smtClean="0"/>
              <a:t>2024-05-21</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9A51C-3396-436C-AEE7-A34A5D99D94F}" type="slidenum">
              <a:rPr lang="lt-LT" smtClean="0"/>
              <a:t>‹#›</a:t>
            </a:fld>
            <a:endParaRPr lang="lt-LT"/>
          </a:p>
        </p:txBody>
      </p:sp>
    </p:spTree>
    <p:extLst>
      <p:ext uri="{BB962C8B-B14F-4D97-AF65-F5344CB8AC3E}">
        <p14:creationId xmlns:p14="http://schemas.microsoft.com/office/powerpoint/2010/main" val="366942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Shape 1149"/>
          <p:cNvSpPr>
            <a:spLocks noGrp="1" noRot="1" noChangeAspect="1"/>
          </p:cNvSpPr>
          <p:nvPr>
            <p:ph type="sldImg"/>
          </p:nvPr>
        </p:nvSpPr>
        <p:spPr>
          <a:xfrm>
            <a:off x="381000" y="685800"/>
            <a:ext cx="6096000" cy="3429000"/>
          </a:xfrm>
          <a:prstGeom prst="rect">
            <a:avLst/>
          </a:prstGeom>
        </p:spPr>
        <p:txBody>
          <a:bodyPr/>
          <a:lstStyle/>
          <a:p>
            <a:endParaRPr/>
          </a:p>
        </p:txBody>
      </p:sp>
      <p:sp>
        <p:nvSpPr>
          <p:cNvPr id="1150" name="Shape 1150"/>
          <p:cNvSpPr>
            <a:spLocks noGrp="1"/>
          </p:cNvSpPr>
          <p:nvPr>
            <p:ph type="body" sz="quarter" idx="1"/>
          </p:nvPr>
        </p:nvSpPr>
        <p:spPr>
          <a:prstGeom prst="rect">
            <a:avLst/>
          </a:prstGeom>
        </p:spPr>
        <p:txBody>
          <a:bodyPr/>
          <a:lstStyle/>
          <a:p>
            <a:r>
              <a:t>With regards to our focus, as the project in Lithuania is getting more and more mature, currently we have 2 major goals and I firmly believe it will be so for the time to come:</a:t>
            </a:r>
          </a:p>
          <a:p>
            <a:endParaRPr/>
          </a:p>
          <a:p>
            <a:r>
              <a:t>1. First one is to connect PL and LV borders, which means that we are putting our emphasis on the core connection that is to say construction of the mainline;</a:t>
            </a:r>
          </a:p>
          <a:p>
            <a:r>
              <a:t>2. The second one is, that we are in constant search for solutions how we could speed up the overall  implementation of the project and possibly achieve active operations of particular sections even before official deadline of the project, which is 2030.  For this purpose, we are expanding our project activities, as for example, in a few sections we are up to start construction of the point type objects (bridges, various passes, viaducts) prior the construction of actual embankment. Moreover, we are always aiming to execute multiple inner and outer project implementations processes in parallel, as for example land acquisition and design services activities;</a:t>
            </a:r>
          </a:p>
          <a:p>
            <a:r>
              <a:t>3. Of course all of this wouldn’t be possible without professional team and consolidated resources, which refers to fact that we have strengthened our project implementation capacities substantially this year and are up to expand our team in the same manner next year;</a:t>
            </a:r>
          </a:p>
          <a:p>
            <a:r>
              <a:t>4. And last, but not the least, is proactive communication with the market, our existing and feasible future contractors and service providers as locally, as internationally.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93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8"/>
          <p:cNvSpPr>
            <a:spLocks noGrp="1"/>
          </p:cNvSpPr>
          <p:nvPr>
            <p:ph type="body" sz="quarter" idx="11" hasCustomPrompt="1"/>
          </p:nvPr>
        </p:nvSpPr>
        <p:spPr>
          <a:xfrm>
            <a:off x="625474" y="798513"/>
            <a:ext cx="8223251" cy="696912"/>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Skaidrės tema, temos pavadinimas</a:t>
            </a:r>
          </a:p>
        </p:txBody>
      </p:sp>
      <p:sp>
        <p:nvSpPr>
          <p:cNvPr id="12" name="Text Placeholder 20"/>
          <p:cNvSpPr>
            <a:spLocks noGrp="1"/>
          </p:cNvSpPr>
          <p:nvPr>
            <p:ph type="body" sz="quarter" idx="12" hasCustomPrompt="1"/>
          </p:nvPr>
        </p:nvSpPr>
        <p:spPr>
          <a:xfrm>
            <a:off x="625474" y="227012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dirty="0"/>
              <a:t>Trumpoji paragrafo antraštė</a:t>
            </a:r>
          </a:p>
        </p:txBody>
      </p:sp>
      <p:sp>
        <p:nvSpPr>
          <p:cNvPr id="13" name="Text Placeholder 20"/>
          <p:cNvSpPr>
            <a:spLocks noGrp="1"/>
          </p:cNvSpPr>
          <p:nvPr>
            <p:ph type="body" sz="quarter" idx="13" hasCustomPrompt="1"/>
          </p:nvPr>
        </p:nvSpPr>
        <p:spPr>
          <a:xfrm>
            <a:off x="6111874" y="227012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dirty="0"/>
              <a:t>Trumpoji paragrafo antraštė</a:t>
            </a:r>
          </a:p>
        </p:txBody>
      </p:sp>
      <p:sp>
        <p:nvSpPr>
          <p:cNvPr id="14" name="Text Placeholder 20"/>
          <p:cNvSpPr>
            <a:spLocks noGrp="1"/>
          </p:cNvSpPr>
          <p:nvPr>
            <p:ph type="body" sz="quarter" idx="16" hasCustomPrompt="1"/>
          </p:nvPr>
        </p:nvSpPr>
        <p:spPr>
          <a:xfrm>
            <a:off x="601276" y="3643132"/>
            <a:ext cx="4608377" cy="2514600"/>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p>
          <a:p>
            <a:pPr lvl="0"/>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p>
          <a:p>
            <a:pPr lvl="0"/>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p>
          <a:p>
            <a:pPr lvl="0"/>
            <a:r>
              <a:rPr lang="lt-LT" dirty="0" err="1"/>
              <a:t>Enim</a:t>
            </a:r>
            <a:r>
              <a:rPr lang="lt-LT" dirty="0"/>
              <a:t> </a:t>
            </a:r>
            <a:r>
              <a:rPr lang="lt-LT" dirty="0" err="1"/>
              <a:t>ad</a:t>
            </a:r>
            <a:r>
              <a:rPr lang="lt-LT" dirty="0"/>
              <a:t> minim </a:t>
            </a:r>
            <a:r>
              <a:rPr lang="lt-LT" dirty="0" err="1"/>
              <a:t>veniam</a:t>
            </a:r>
            <a:r>
              <a:rPr lang="lt-LT" dirty="0"/>
              <a:t>, </a:t>
            </a:r>
            <a:r>
              <a:rPr lang="lt-LT" dirty="0" err="1"/>
              <a:t>quis</a:t>
            </a:r>
            <a:r>
              <a:rPr lang="lt-LT" dirty="0"/>
              <a:t> </a:t>
            </a:r>
            <a:r>
              <a:rPr lang="lt-LT" dirty="0" err="1"/>
              <a:t>nostrud</a:t>
            </a:r>
            <a:r>
              <a:rPr lang="lt-LT" dirty="0"/>
              <a:t> </a:t>
            </a:r>
            <a:r>
              <a:rPr lang="lt-LT" dirty="0" err="1"/>
              <a:t>exerci</a:t>
            </a:r>
            <a:r>
              <a:rPr lang="lt-LT" dirty="0"/>
              <a:t> </a:t>
            </a:r>
            <a:r>
              <a:rPr lang="lt-LT" dirty="0" err="1"/>
              <a:t>tation</a:t>
            </a:r>
            <a:r>
              <a:rPr lang="lt-LT" dirty="0"/>
              <a:t>. </a:t>
            </a:r>
          </a:p>
          <a:p>
            <a:pPr lvl="0"/>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p>
          <a:p>
            <a:pPr lvl="0"/>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p>
          <a:p>
            <a:pPr lvl="0"/>
            <a:endParaRPr lang="lt-LT" dirty="0"/>
          </a:p>
          <a:p>
            <a:pPr lvl="0"/>
            <a:endParaRPr lang="lt-LT" dirty="0"/>
          </a:p>
        </p:txBody>
      </p:sp>
      <p:sp>
        <p:nvSpPr>
          <p:cNvPr id="15" name="Text Placeholder 20"/>
          <p:cNvSpPr>
            <a:spLocks noGrp="1"/>
          </p:cNvSpPr>
          <p:nvPr>
            <p:ph type="body" sz="quarter" idx="17" hasCustomPrompt="1"/>
          </p:nvPr>
        </p:nvSpPr>
        <p:spPr>
          <a:xfrm>
            <a:off x="6111874" y="3643132"/>
            <a:ext cx="4608377" cy="2514600"/>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p>
          <a:p>
            <a:pPr lvl="0"/>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p>
          <a:p>
            <a:pPr lvl="0"/>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p>
          <a:p>
            <a:pPr lvl="0"/>
            <a:r>
              <a:rPr lang="lt-LT" dirty="0" err="1"/>
              <a:t>Enim</a:t>
            </a:r>
            <a:r>
              <a:rPr lang="lt-LT" dirty="0"/>
              <a:t> </a:t>
            </a:r>
            <a:r>
              <a:rPr lang="lt-LT" dirty="0" err="1"/>
              <a:t>ad</a:t>
            </a:r>
            <a:r>
              <a:rPr lang="lt-LT" dirty="0"/>
              <a:t> minim </a:t>
            </a:r>
            <a:r>
              <a:rPr lang="lt-LT" dirty="0" err="1"/>
              <a:t>veniam</a:t>
            </a:r>
            <a:r>
              <a:rPr lang="lt-LT" dirty="0"/>
              <a:t>, </a:t>
            </a:r>
            <a:r>
              <a:rPr lang="lt-LT" dirty="0" err="1"/>
              <a:t>quis</a:t>
            </a:r>
            <a:r>
              <a:rPr lang="lt-LT" dirty="0"/>
              <a:t> </a:t>
            </a:r>
            <a:r>
              <a:rPr lang="lt-LT" dirty="0" err="1"/>
              <a:t>nostrud</a:t>
            </a:r>
            <a:r>
              <a:rPr lang="lt-LT" dirty="0"/>
              <a:t> </a:t>
            </a:r>
            <a:r>
              <a:rPr lang="lt-LT" dirty="0" err="1"/>
              <a:t>exerci</a:t>
            </a:r>
            <a:r>
              <a:rPr lang="lt-LT" dirty="0"/>
              <a:t> </a:t>
            </a:r>
            <a:r>
              <a:rPr lang="lt-LT" dirty="0" err="1"/>
              <a:t>tation</a:t>
            </a:r>
            <a:r>
              <a:rPr lang="lt-LT" dirty="0"/>
              <a:t>. </a:t>
            </a:r>
          </a:p>
          <a:p>
            <a:pPr lvl="0"/>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p>
          <a:p>
            <a:pPr lvl="0"/>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p>
          <a:p>
            <a:pPr lvl="0"/>
            <a:endParaRPr lang="lt-LT" dirty="0"/>
          </a:p>
          <a:p>
            <a:pPr lvl="0"/>
            <a:endParaRPr lang="lt-LT" dirty="0"/>
          </a:p>
        </p:txBody>
      </p:sp>
    </p:spTree>
    <p:extLst>
      <p:ext uri="{BB962C8B-B14F-4D97-AF65-F5344CB8AC3E}">
        <p14:creationId xmlns:p14="http://schemas.microsoft.com/office/powerpoint/2010/main" val="409661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dirty="0"/>
              <a:t>Skaidrės tema,</a:t>
            </a:r>
          </a:p>
          <a:p>
            <a:pPr lvl="0"/>
            <a:r>
              <a:rPr lang="lt-LT" dirty="0"/>
              <a:t>temos pavadinimas</a:t>
            </a:r>
          </a:p>
        </p:txBody>
      </p:sp>
      <p:sp>
        <p:nvSpPr>
          <p:cNvPr id="7"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dirty="0"/>
              <a:t>Trumpoji paragrafo antraštė</a:t>
            </a:r>
          </a:p>
        </p:txBody>
      </p:sp>
      <p:sp>
        <p:nvSpPr>
          <p:cNvPr id="9" name="Text Placeholder 20"/>
          <p:cNvSpPr>
            <a:spLocks noGrp="1"/>
          </p:cNvSpPr>
          <p:nvPr>
            <p:ph type="body" sz="quarter" idx="14" hasCustomPrompt="1"/>
          </p:nvPr>
        </p:nvSpPr>
        <p:spPr>
          <a:xfrm>
            <a:off x="625473" y="4160134"/>
            <a:ext cx="10046386" cy="1997598"/>
          </a:xfrm>
        </p:spPr>
        <p:txBody>
          <a:bodyPr>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a:solidFill>
                  <a:schemeClr val="tx1"/>
                </a:solidFill>
                <a:latin typeface="Arial" panose="020B0604020202020204" pitchFamily="34" charset="0"/>
              </a:defRPr>
            </a:lvl1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ad</a:t>
            </a:r>
            <a:r>
              <a:rPr lang="lt-LT" dirty="0"/>
              <a:t> minim </a:t>
            </a:r>
            <a:r>
              <a:rPr lang="lt-LT" dirty="0" err="1"/>
              <a:t>veniam</a:t>
            </a:r>
            <a:r>
              <a:rPr lang="lt-LT" dirty="0"/>
              <a:t>, </a:t>
            </a:r>
            <a:r>
              <a:rPr lang="lt-LT" dirty="0" err="1"/>
              <a:t>quis</a:t>
            </a:r>
            <a:r>
              <a:rPr lang="lt-LT" dirty="0"/>
              <a:t> </a:t>
            </a:r>
            <a:r>
              <a:rPr lang="lt-LT" dirty="0" err="1"/>
              <a:t>nostrud</a:t>
            </a:r>
            <a:r>
              <a:rPr lang="lt-LT" dirty="0"/>
              <a:t> </a:t>
            </a:r>
            <a:r>
              <a:rPr lang="lt-LT" dirty="0" err="1"/>
              <a:t>exerci</a:t>
            </a:r>
            <a:r>
              <a:rPr lang="lt-LT" dirty="0"/>
              <a:t> </a:t>
            </a:r>
            <a:r>
              <a:rPr lang="lt-LT" dirty="0" err="1"/>
              <a:t>tation</a:t>
            </a:r>
            <a:r>
              <a:rPr lang="lt-LT" dirty="0"/>
              <a:t> </a:t>
            </a:r>
            <a:r>
              <a:rPr lang="lt-LT" dirty="0" err="1"/>
              <a:t>ullamcorper</a:t>
            </a:r>
            <a:r>
              <a:rPr lang="lt-LT" dirty="0"/>
              <a:t> </a:t>
            </a:r>
            <a:r>
              <a:rPr lang="lt-LT" dirty="0" err="1"/>
              <a:t>suscipit</a:t>
            </a:r>
            <a:r>
              <a:rPr lang="lt-LT" dirty="0"/>
              <a:t> </a:t>
            </a:r>
            <a:r>
              <a:rPr lang="lt-LT" dirty="0" err="1"/>
              <a:t>lobortis</a:t>
            </a:r>
            <a:r>
              <a:rPr lang="lt-LT" dirty="0"/>
              <a:t> </a:t>
            </a:r>
            <a:r>
              <a:rPr lang="lt-LT" dirty="0" err="1"/>
              <a:t>nisl</a:t>
            </a:r>
            <a:r>
              <a:rPr lang="lt-LT" dirty="0"/>
              <a:t> </a:t>
            </a:r>
            <a:r>
              <a:rPr lang="lt-LT" dirty="0" err="1"/>
              <a:t>ut</a:t>
            </a:r>
            <a:r>
              <a:rPr lang="lt-LT" dirty="0"/>
              <a:t>.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ad</a:t>
            </a:r>
            <a:r>
              <a:rPr lang="lt-LT" dirty="0"/>
              <a:t> minim </a:t>
            </a:r>
            <a:r>
              <a:rPr lang="lt-LT" dirty="0" err="1"/>
              <a:t>veniam</a:t>
            </a:r>
            <a:r>
              <a:rPr lang="lt-LT" dirty="0"/>
              <a:t>, </a:t>
            </a:r>
            <a:r>
              <a:rPr lang="lt-LT" dirty="0" err="1"/>
              <a:t>quis</a:t>
            </a:r>
            <a:r>
              <a:rPr lang="lt-LT" dirty="0"/>
              <a:t> </a:t>
            </a:r>
            <a:r>
              <a:rPr lang="lt-LT" dirty="0" err="1"/>
              <a:t>nostrud</a:t>
            </a:r>
            <a:r>
              <a:rPr lang="lt-LT" dirty="0"/>
              <a:t> </a:t>
            </a:r>
            <a:r>
              <a:rPr lang="lt-LT" dirty="0" err="1"/>
              <a:t>exerci</a:t>
            </a:r>
            <a:r>
              <a:rPr lang="lt-LT" dirty="0"/>
              <a:t> </a:t>
            </a:r>
            <a:r>
              <a:rPr lang="lt-LT" dirty="0" err="1"/>
              <a:t>tation</a:t>
            </a:r>
            <a:r>
              <a:rPr lang="lt-LT" dirty="0"/>
              <a:t> </a:t>
            </a:r>
            <a:r>
              <a:rPr lang="lt-LT" dirty="0" err="1"/>
              <a:t>ullamcorper</a:t>
            </a:r>
            <a:r>
              <a:rPr lang="lt-LT" dirty="0"/>
              <a:t> </a:t>
            </a:r>
            <a:r>
              <a:rPr lang="lt-LT" dirty="0" err="1"/>
              <a:t>suscipit</a:t>
            </a:r>
            <a:r>
              <a:rPr lang="lt-LT" dirty="0"/>
              <a:t> </a:t>
            </a:r>
            <a:r>
              <a:rPr lang="lt-LT" dirty="0" err="1"/>
              <a:t>lobortis</a:t>
            </a:r>
            <a:r>
              <a:rPr lang="lt-LT" dirty="0"/>
              <a:t> </a:t>
            </a:r>
            <a:r>
              <a:rPr lang="lt-LT" dirty="0" err="1"/>
              <a:t>nisl</a:t>
            </a:r>
            <a:r>
              <a:rPr lang="lt-LT" dirty="0"/>
              <a:t> </a:t>
            </a:r>
            <a:r>
              <a:rPr lang="lt-LT" dirty="0" err="1"/>
              <a:t>ut</a:t>
            </a:r>
            <a:r>
              <a:rPr lang="lt-LT" dirty="0"/>
              <a:t>.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a:t>
            </a:r>
          </a:p>
        </p:txBody>
      </p:sp>
    </p:spTree>
    <p:extLst>
      <p:ext uri="{BB962C8B-B14F-4D97-AF65-F5344CB8AC3E}">
        <p14:creationId xmlns:p14="http://schemas.microsoft.com/office/powerpoint/2010/main" val="313978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dirty="0"/>
              <a:t>Įmonės raida</a:t>
            </a:r>
          </a:p>
        </p:txBody>
      </p:sp>
      <p:sp>
        <p:nvSpPr>
          <p:cNvPr id="7" name="Text Placeholder 20"/>
          <p:cNvSpPr>
            <a:spLocks noGrp="1"/>
          </p:cNvSpPr>
          <p:nvPr>
            <p:ph type="body" sz="quarter" idx="12" hasCustomPrompt="1"/>
          </p:nvPr>
        </p:nvSpPr>
        <p:spPr>
          <a:xfrm>
            <a:off x="823595" y="2284095"/>
            <a:ext cx="2925446" cy="450850"/>
          </a:xfrm>
        </p:spPr>
        <p:txBody>
          <a:bodyPr anchor="ctr">
            <a:normAutofit/>
          </a:bodyPr>
          <a:lstStyle>
            <a:lvl1pPr marL="0" indent="0">
              <a:buNone/>
              <a:defRPr sz="1800" b="1">
                <a:solidFill>
                  <a:schemeClr val="tx1"/>
                </a:solidFill>
                <a:latin typeface="Arial" panose="020B0604020202020204" pitchFamily="34" charset="0"/>
              </a:defRPr>
            </a:lvl1pPr>
          </a:lstStyle>
          <a:p>
            <a:pPr lvl="0"/>
            <a:r>
              <a:rPr lang="lt-LT" dirty="0"/>
              <a:t>1859 – </a:t>
            </a:r>
            <a:r>
              <a:rPr lang="lt-LT" dirty="0" err="1"/>
              <a:t>ieji</a:t>
            </a:r>
            <a:r>
              <a:rPr lang="lt-LT" dirty="0"/>
              <a:t> metai</a:t>
            </a:r>
          </a:p>
        </p:txBody>
      </p:sp>
      <p:sp>
        <p:nvSpPr>
          <p:cNvPr id="8" name="Text Placeholder 20"/>
          <p:cNvSpPr>
            <a:spLocks noGrp="1"/>
          </p:cNvSpPr>
          <p:nvPr>
            <p:ph type="body" sz="quarter" idx="13" hasCustomPrompt="1"/>
          </p:nvPr>
        </p:nvSpPr>
        <p:spPr>
          <a:xfrm>
            <a:off x="6344772" y="2292350"/>
            <a:ext cx="2925446" cy="450850"/>
          </a:xfrm>
        </p:spPr>
        <p:txBody>
          <a:bodyPr anchor="ctr">
            <a:normAutofit/>
          </a:bodyPr>
          <a:lstStyle>
            <a:lvl1pPr marL="0" indent="0">
              <a:buNone/>
              <a:defRPr sz="1800" b="1" baseline="0">
                <a:solidFill>
                  <a:schemeClr val="tx1"/>
                </a:solidFill>
                <a:latin typeface="Arial" panose="020B0604020202020204" pitchFamily="34" charset="0"/>
              </a:defRPr>
            </a:lvl1pPr>
          </a:lstStyle>
          <a:p>
            <a:pPr lvl="0"/>
            <a:r>
              <a:rPr lang="lt-LT" dirty="0"/>
              <a:t>Lietuvos geležinkeliai</a:t>
            </a:r>
          </a:p>
        </p:txBody>
      </p:sp>
      <p:sp>
        <p:nvSpPr>
          <p:cNvPr id="9" name="Text Placeholder 20"/>
          <p:cNvSpPr>
            <a:spLocks noGrp="1"/>
          </p:cNvSpPr>
          <p:nvPr>
            <p:ph type="body" sz="quarter" idx="14" hasCustomPrompt="1"/>
          </p:nvPr>
        </p:nvSpPr>
        <p:spPr>
          <a:xfrm>
            <a:off x="4244975" y="2292350"/>
            <a:ext cx="1675765" cy="450850"/>
          </a:xfrm>
        </p:spPr>
        <p:txBody>
          <a:bodyPr anchor="ctr">
            <a:noAutofit/>
          </a:bodyPr>
          <a:lstStyle>
            <a:lvl1pPr marL="0" indent="0">
              <a:buNone/>
              <a:defRPr sz="1000" baseline="0">
                <a:solidFill>
                  <a:schemeClr val="tx1"/>
                </a:solidFill>
                <a:latin typeface="Arial" panose="020B0604020202020204" pitchFamily="34" charset="0"/>
              </a:defRPr>
            </a:lvl1pPr>
          </a:lstStyle>
          <a:p>
            <a:pPr lvl="0"/>
            <a:r>
              <a:rPr lang="lt-LT" dirty="0"/>
              <a:t>Lietuvos geležinkelio pradžia – nutiesti pirmieji bėgiai</a:t>
            </a:r>
          </a:p>
        </p:txBody>
      </p:sp>
      <p:sp>
        <p:nvSpPr>
          <p:cNvPr id="10" name="Text Placeholder 20"/>
          <p:cNvSpPr>
            <a:spLocks noGrp="1"/>
          </p:cNvSpPr>
          <p:nvPr>
            <p:ph type="body" sz="quarter" idx="15" hasCustomPrompt="1"/>
          </p:nvPr>
        </p:nvSpPr>
        <p:spPr>
          <a:xfrm>
            <a:off x="9766469" y="2292350"/>
            <a:ext cx="1675765" cy="450850"/>
          </a:xfrm>
        </p:spPr>
        <p:txBody>
          <a:bodyPr anchor="ctr">
            <a:noAutofit/>
          </a:bodyPr>
          <a:lstStyle>
            <a:lvl1pPr marL="0" indent="0">
              <a:buNone/>
              <a:defRPr sz="1000" baseline="0">
                <a:solidFill>
                  <a:schemeClr val="tx1"/>
                </a:solidFill>
                <a:latin typeface="Arial" panose="020B0604020202020204" pitchFamily="34" charset="0"/>
              </a:defRPr>
            </a:lvl1pPr>
          </a:lstStyle>
          <a:p>
            <a:pPr lvl="0"/>
            <a:r>
              <a:rPr lang="lt-LT" dirty="0"/>
              <a:t>Yra viena didžiausių ir moderniausių transporto įmonių Lietuvoje</a:t>
            </a:r>
          </a:p>
        </p:txBody>
      </p:sp>
      <p:sp>
        <p:nvSpPr>
          <p:cNvPr id="11" name="Text Placeholder 20"/>
          <p:cNvSpPr>
            <a:spLocks noGrp="1"/>
          </p:cNvSpPr>
          <p:nvPr>
            <p:ph type="body" sz="quarter" idx="16" hasCustomPrompt="1"/>
          </p:nvPr>
        </p:nvSpPr>
        <p:spPr>
          <a:xfrm>
            <a:off x="969752" y="3413760"/>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dirty="0"/>
              <a:t>443,7</a:t>
            </a:r>
          </a:p>
        </p:txBody>
      </p:sp>
      <p:sp>
        <p:nvSpPr>
          <p:cNvPr id="12" name="Text Placeholder 20"/>
          <p:cNvSpPr>
            <a:spLocks noGrp="1"/>
          </p:cNvSpPr>
          <p:nvPr>
            <p:ph type="body" sz="quarter" idx="17" hasCustomPrompt="1"/>
          </p:nvPr>
        </p:nvSpPr>
        <p:spPr>
          <a:xfrm>
            <a:off x="2836017" y="3413760"/>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dirty="0"/>
              <a:t>52.6</a:t>
            </a:r>
          </a:p>
        </p:txBody>
      </p:sp>
      <p:sp>
        <p:nvSpPr>
          <p:cNvPr id="13" name="Text Placeholder 20"/>
          <p:cNvSpPr>
            <a:spLocks noGrp="1"/>
          </p:cNvSpPr>
          <p:nvPr>
            <p:ph type="body" sz="quarter" idx="18" hasCustomPrompt="1"/>
          </p:nvPr>
        </p:nvSpPr>
        <p:spPr>
          <a:xfrm>
            <a:off x="4634972" y="3413759"/>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dirty="0"/>
              <a:t>3.77</a:t>
            </a:r>
          </a:p>
        </p:txBody>
      </p:sp>
      <p:sp>
        <p:nvSpPr>
          <p:cNvPr id="14" name="Text Placeholder 20"/>
          <p:cNvSpPr>
            <a:spLocks noGrp="1"/>
          </p:cNvSpPr>
          <p:nvPr>
            <p:ph type="body" sz="quarter" idx="19" hasCustomPrompt="1"/>
          </p:nvPr>
        </p:nvSpPr>
        <p:spPr>
          <a:xfrm>
            <a:off x="6501237" y="3413759"/>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dirty="0"/>
              <a:t>7400</a:t>
            </a:r>
          </a:p>
        </p:txBody>
      </p:sp>
      <p:sp>
        <p:nvSpPr>
          <p:cNvPr id="15" name="Text Placeholder 20"/>
          <p:cNvSpPr>
            <a:spLocks noGrp="1"/>
          </p:cNvSpPr>
          <p:nvPr>
            <p:ph type="body" sz="quarter" idx="20" hasCustomPrompt="1"/>
          </p:nvPr>
        </p:nvSpPr>
        <p:spPr>
          <a:xfrm>
            <a:off x="8300192" y="3413758"/>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dirty="0"/>
              <a:t>&gt;20</a:t>
            </a:r>
          </a:p>
        </p:txBody>
      </p:sp>
      <p:sp>
        <p:nvSpPr>
          <p:cNvPr id="16" name="Text Placeholder 20"/>
          <p:cNvSpPr>
            <a:spLocks noGrp="1"/>
          </p:cNvSpPr>
          <p:nvPr>
            <p:ph type="body" sz="quarter" idx="21" hasCustomPrompt="1"/>
          </p:nvPr>
        </p:nvSpPr>
        <p:spPr>
          <a:xfrm>
            <a:off x="10182757" y="3413757"/>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dirty="0"/>
              <a:t>3</a:t>
            </a:r>
          </a:p>
        </p:txBody>
      </p:sp>
      <p:sp>
        <p:nvSpPr>
          <p:cNvPr id="17" name="Text Placeholder 20"/>
          <p:cNvSpPr>
            <a:spLocks noGrp="1"/>
          </p:cNvSpPr>
          <p:nvPr>
            <p:ph type="body" sz="quarter" idx="22" hasCustomPrompt="1"/>
          </p:nvPr>
        </p:nvSpPr>
        <p:spPr>
          <a:xfrm>
            <a:off x="738902"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Pardavimo pajamos 2017 m. </a:t>
            </a:r>
            <a:r>
              <a:rPr lang="lt-LT" dirty="0" err="1"/>
              <a:t>mln</a:t>
            </a:r>
            <a:r>
              <a:rPr lang="lt-LT" dirty="0"/>
              <a:t> EUR</a:t>
            </a:r>
          </a:p>
        </p:txBody>
      </p:sp>
      <p:sp>
        <p:nvSpPr>
          <p:cNvPr id="19" name="Text Placeholder 20"/>
          <p:cNvSpPr>
            <a:spLocks noGrp="1"/>
          </p:cNvSpPr>
          <p:nvPr>
            <p:ph type="body" sz="quarter" idx="23" hasCustomPrompt="1"/>
          </p:nvPr>
        </p:nvSpPr>
        <p:spPr>
          <a:xfrm>
            <a:off x="2605167"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Pardavimo pajamos 2017 m. </a:t>
            </a:r>
            <a:r>
              <a:rPr lang="lt-LT" dirty="0" err="1"/>
              <a:t>mln</a:t>
            </a:r>
            <a:r>
              <a:rPr lang="lt-LT" dirty="0"/>
              <a:t> EUR </a:t>
            </a:r>
          </a:p>
        </p:txBody>
      </p:sp>
      <p:sp>
        <p:nvSpPr>
          <p:cNvPr id="20" name="Text Placeholder 20"/>
          <p:cNvSpPr>
            <a:spLocks noGrp="1"/>
          </p:cNvSpPr>
          <p:nvPr>
            <p:ph type="body" sz="quarter" idx="24" hasCustomPrompt="1"/>
          </p:nvPr>
        </p:nvSpPr>
        <p:spPr>
          <a:xfrm>
            <a:off x="4405011"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Vežtų keleivių skaičius per 2017 m., mln. </a:t>
            </a:r>
          </a:p>
        </p:txBody>
      </p:sp>
      <p:sp>
        <p:nvSpPr>
          <p:cNvPr id="21" name="Text Placeholder 20"/>
          <p:cNvSpPr>
            <a:spLocks noGrp="1"/>
          </p:cNvSpPr>
          <p:nvPr>
            <p:ph type="body" sz="quarter" idx="25" hasCustomPrompt="1"/>
          </p:nvPr>
        </p:nvSpPr>
        <p:spPr>
          <a:xfrm>
            <a:off x="6270387"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Personalo skaičius 2018 m.</a:t>
            </a:r>
          </a:p>
        </p:txBody>
      </p:sp>
      <p:sp>
        <p:nvSpPr>
          <p:cNvPr id="22" name="Text Placeholder 20"/>
          <p:cNvSpPr>
            <a:spLocks noGrp="1"/>
          </p:cNvSpPr>
          <p:nvPr>
            <p:ph type="body" sz="quarter" idx="26" hasCustomPrompt="1"/>
          </p:nvPr>
        </p:nvSpPr>
        <p:spPr>
          <a:xfrm>
            <a:off x="8135763"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Paslaugų teikimo geografija</a:t>
            </a:r>
          </a:p>
        </p:txBody>
      </p:sp>
      <p:sp>
        <p:nvSpPr>
          <p:cNvPr id="23" name="Text Placeholder 20"/>
          <p:cNvSpPr>
            <a:spLocks noGrp="1"/>
          </p:cNvSpPr>
          <p:nvPr>
            <p:ph type="body" sz="quarter" idx="27" hasCustomPrompt="1"/>
          </p:nvPr>
        </p:nvSpPr>
        <p:spPr>
          <a:xfrm>
            <a:off x="10001139"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Lietuvą kertantys tarptautiniai transporto koridoriai</a:t>
            </a:r>
          </a:p>
        </p:txBody>
      </p:sp>
      <p:sp>
        <p:nvSpPr>
          <p:cNvPr id="24" name="Text Placeholder 20"/>
          <p:cNvSpPr>
            <a:spLocks noGrp="1"/>
          </p:cNvSpPr>
          <p:nvPr>
            <p:ph type="body" sz="quarter" idx="28" hasCustomPrompt="1"/>
          </p:nvPr>
        </p:nvSpPr>
        <p:spPr>
          <a:xfrm>
            <a:off x="738901"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dirty="0"/>
              <a:t>+10,8%</a:t>
            </a:r>
          </a:p>
        </p:txBody>
      </p:sp>
      <p:sp>
        <p:nvSpPr>
          <p:cNvPr id="26" name="Text Placeholder 20"/>
          <p:cNvSpPr>
            <a:spLocks noGrp="1"/>
          </p:cNvSpPr>
          <p:nvPr>
            <p:ph type="body" sz="quarter" idx="29" hasCustomPrompt="1"/>
          </p:nvPr>
        </p:nvSpPr>
        <p:spPr>
          <a:xfrm>
            <a:off x="2604277"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dirty="0"/>
              <a:t>+10,8%</a:t>
            </a:r>
          </a:p>
        </p:txBody>
      </p:sp>
      <p:sp>
        <p:nvSpPr>
          <p:cNvPr id="27" name="Text Placeholder 20"/>
          <p:cNvSpPr>
            <a:spLocks noGrp="1"/>
          </p:cNvSpPr>
          <p:nvPr>
            <p:ph type="body" sz="quarter" idx="30" hasCustomPrompt="1"/>
          </p:nvPr>
        </p:nvSpPr>
        <p:spPr>
          <a:xfrm>
            <a:off x="4404122"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dirty="0"/>
              <a:t>0.7%</a:t>
            </a:r>
            <a:r>
              <a:rPr lang="en-US" dirty="0"/>
              <a:t> </a:t>
            </a:r>
            <a:endParaRPr lang="lt-LT" dirty="0"/>
          </a:p>
        </p:txBody>
      </p:sp>
      <p:sp>
        <p:nvSpPr>
          <p:cNvPr id="28" name="Text Placeholder 20"/>
          <p:cNvSpPr>
            <a:spLocks noGrp="1"/>
          </p:cNvSpPr>
          <p:nvPr>
            <p:ph type="body" sz="quarter" idx="31" hasCustomPrompt="1"/>
          </p:nvPr>
        </p:nvSpPr>
        <p:spPr>
          <a:xfrm>
            <a:off x="3936968" y="5855063"/>
            <a:ext cx="4318064"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Atstovybių tinklas: Baltarusija (Minskas), Rusija </a:t>
            </a:r>
            <a:r>
              <a:rPr lang="fi-FI" dirty="0"/>
              <a:t>(Maskva), Kinija (Pekinas), Lenkija (Varšuva)</a:t>
            </a:r>
            <a:endParaRPr lang="lt-LT" dirty="0"/>
          </a:p>
        </p:txBody>
      </p:sp>
    </p:spTree>
    <p:extLst>
      <p:ext uri="{BB962C8B-B14F-4D97-AF65-F5344CB8AC3E}">
        <p14:creationId xmlns:p14="http://schemas.microsoft.com/office/powerpoint/2010/main" val="2255054551"/>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Įmonės </a:t>
            </a:r>
            <a:r>
              <a:rPr lang="en-US" dirty="0" err="1"/>
              <a:t>tikslai</a:t>
            </a:r>
            <a:endParaRPr lang="lt-LT" dirty="0"/>
          </a:p>
        </p:txBody>
      </p:sp>
      <p:sp>
        <p:nvSpPr>
          <p:cNvPr id="16" name="Text Placeholder 18"/>
          <p:cNvSpPr>
            <a:spLocks noGrp="1"/>
          </p:cNvSpPr>
          <p:nvPr>
            <p:ph type="body" sz="quarter" idx="15" hasCustomPrompt="1"/>
          </p:nvPr>
        </p:nvSpPr>
        <p:spPr>
          <a:xfrm>
            <a:off x="6787387" y="3048000"/>
            <a:ext cx="796208"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dirty="0"/>
              <a:t>02</a:t>
            </a:r>
            <a:endParaRPr lang="lt-LT" dirty="0"/>
          </a:p>
        </p:txBody>
      </p:sp>
      <p:sp>
        <p:nvSpPr>
          <p:cNvPr id="17" name="Text Placeholder 11"/>
          <p:cNvSpPr>
            <a:spLocks noGrp="1"/>
          </p:cNvSpPr>
          <p:nvPr>
            <p:ph type="body" sz="quarter" idx="18" hasCustomPrompt="1"/>
          </p:nvPr>
        </p:nvSpPr>
        <p:spPr>
          <a:xfrm>
            <a:off x="1413863" y="3009899"/>
            <a:ext cx="3767737" cy="3152775"/>
          </a:xfrm>
        </p:spPr>
        <p:txBody>
          <a:bodyPr>
            <a:noAutofit/>
          </a:bodyPr>
          <a:lstStyle>
            <a:lvl1pPr marL="0" indent="0">
              <a:lnSpc>
                <a:spcPct val="120000"/>
              </a:lnSpc>
              <a:spcBef>
                <a:spcPts val="0"/>
              </a:spcBef>
              <a:buNone/>
              <a:defRPr sz="1800" baseline="0">
                <a:latin typeface="+mj-lt"/>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endParaRPr lang="lt-LT" dirty="0"/>
          </a:p>
        </p:txBody>
      </p:sp>
      <p:sp>
        <p:nvSpPr>
          <p:cNvPr id="18" name="Text Placeholder 18"/>
          <p:cNvSpPr>
            <a:spLocks noGrp="1"/>
          </p:cNvSpPr>
          <p:nvPr>
            <p:ph type="body" sz="quarter" idx="19" hasCustomPrompt="1"/>
          </p:nvPr>
        </p:nvSpPr>
        <p:spPr>
          <a:xfrm>
            <a:off x="625474" y="3048000"/>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dirty="0"/>
              <a:t>0</a:t>
            </a:r>
            <a:r>
              <a:rPr lang="lt-LT" dirty="0"/>
              <a:t>1</a:t>
            </a:r>
          </a:p>
        </p:txBody>
      </p:sp>
      <p:sp>
        <p:nvSpPr>
          <p:cNvPr id="20" name="Text Placeholder 11"/>
          <p:cNvSpPr>
            <a:spLocks noGrp="1"/>
          </p:cNvSpPr>
          <p:nvPr>
            <p:ph type="body" sz="quarter" idx="20" hasCustomPrompt="1"/>
          </p:nvPr>
        </p:nvSpPr>
        <p:spPr>
          <a:xfrm>
            <a:off x="7644574" y="3009898"/>
            <a:ext cx="3767737" cy="3152775"/>
          </a:xfrm>
        </p:spPr>
        <p:txBody>
          <a:bodyPr>
            <a:noAutofit/>
          </a:bodyPr>
          <a:lstStyle>
            <a:lvl1pPr marL="0" indent="0">
              <a:lnSpc>
                <a:spcPct val="120000"/>
              </a:lnSpc>
              <a:spcBef>
                <a:spcPts val="0"/>
              </a:spcBef>
              <a:buNone/>
              <a:defRPr sz="1800" baseline="0">
                <a:latin typeface="+mj-lt"/>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endParaRPr lang="lt-LT" dirty="0"/>
          </a:p>
        </p:txBody>
      </p:sp>
    </p:spTree>
    <p:extLst>
      <p:ext uri="{BB962C8B-B14F-4D97-AF65-F5344CB8AC3E}">
        <p14:creationId xmlns:p14="http://schemas.microsoft.com/office/powerpoint/2010/main" val="2285896817"/>
      </p:ext>
    </p:extLst>
  </p:cSld>
  <p:clrMapOvr>
    <a:masterClrMapping/>
  </p:clrMapOvr>
  <p:extLst>
    <p:ext uri="{DCECCB84-F9BA-43D5-87BE-67443E8EF086}">
      <p15:sldGuideLst xmlns:p15="http://schemas.microsoft.com/office/powerpoint/2012/main">
        <p15:guide id="1" orient="horz" pos="2712" userDrawn="1">
          <p15:clr>
            <a:srgbClr val="FBAE40"/>
          </p15:clr>
        </p15:guide>
        <p15:guide id="2" pos="513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5177075" cy="806767"/>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dirty="0"/>
              <a:t>Įmonės </a:t>
            </a:r>
            <a:r>
              <a:rPr lang="en-US" dirty="0" err="1"/>
              <a:t>tikslai</a:t>
            </a:r>
            <a:endParaRPr lang="lt-LT" dirty="0"/>
          </a:p>
        </p:txBody>
      </p:sp>
      <p:sp>
        <p:nvSpPr>
          <p:cNvPr id="7" name="Text Placeholder 11"/>
          <p:cNvSpPr>
            <a:spLocks noGrp="1"/>
          </p:cNvSpPr>
          <p:nvPr>
            <p:ph type="body" sz="quarter" idx="12" hasCustomPrompt="1"/>
          </p:nvPr>
        </p:nvSpPr>
        <p:spPr>
          <a:xfrm>
            <a:off x="1413863" y="3048000"/>
            <a:ext cx="2029505" cy="644434"/>
          </a:xfrm>
        </p:spPr>
        <p:txBody>
          <a:bodyPr>
            <a:noAutofit/>
          </a:bodyPr>
          <a:lstStyle>
            <a:lvl1pPr marL="0" indent="0">
              <a:buNone/>
              <a:defRPr sz="1800" baseline="0"/>
            </a:lvl1pPr>
          </a:lstStyle>
          <a:p>
            <a:pPr lvl="0"/>
            <a:r>
              <a:rPr lang="en-US" dirty="0" err="1"/>
              <a:t>Pirmo</a:t>
            </a:r>
            <a:r>
              <a:rPr lang="en-US" dirty="0"/>
              <a:t> </a:t>
            </a:r>
            <a:r>
              <a:rPr lang="en-US" dirty="0" err="1"/>
              <a:t>tikslo</a:t>
            </a:r>
            <a:r>
              <a:rPr lang="en-US" dirty="0"/>
              <a:t> </a:t>
            </a:r>
            <a:r>
              <a:rPr lang="en-US" dirty="0" err="1"/>
              <a:t>pavadinimas</a:t>
            </a:r>
            <a:endParaRPr lang="lt-LT" dirty="0"/>
          </a:p>
        </p:txBody>
      </p:sp>
      <p:sp>
        <p:nvSpPr>
          <p:cNvPr id="8" name="Text Placeholder 18"/>
          <p:cNvSpPr>
            <a:spLocks noGrp="1"/>
          </p:cNvSpPr>
          <p:nvPr>
            <p:ph type="body" sz="quarter" idx="13" hasCustomPrompt="1"/>
          </p:nvPr>
        </p:nvSpPr>
        <p:spPr>
          <a:xfrm>
            <a:off x="625474" y="3048000"/>
            <a:ext cx="715646" cy="520836"/>
          </a:xfrm>
        </p:spPr>
        <p:txBody>
          <a:bodyPr>
            <a:noAutofit/>
          </a:bodyPr>
          <a:lstStyle>
            <a:lvl1pPr marL="0" indent="0">
              <a:buNone/>
              <a:defRPr sz="3200" b="1" baseline="0">
                <a:solidFill>
                  <a:schemeClr val="bg1"/>
                </a:solidFill>
                <a:latin typeface="Arial" panose="020B0604020202020204" pitchFamily="34" charset="0"/>
                <a:ea typeface="Euclid Circular A Medium" panose="020B0604000000000000" pitchFamily="34" charset="0"/>
              </a:defRPr>
            </a:lvl1pPr>
          </a:lstStyle>
          <a:p>
            <a:pPr lvl="0"/>
            <a:r>
              <a:rPr lang="en-US" dirty="0"/>
              <a:t>01</a:t>
            </a:r>
            <a:endParaRPr lang="lt-LT" dirty="0"/>
          </a:p>
        </p:txBody>
      </p:sp>
      <p:sp>
        <p:nvSpPr>
          <p:cNvPr id="9" name="Text Placeholder 11"/>
          <p:cNvSpPr>
            <a:spLocks noGrp="1"/>
          </p:cNvSpPr>
          <p:nvPr>
            <p:ph type="body" sz="quarter" idx="14" hasCustomPrompt="1"/>
          </p:nvPr>
        </p:nvSpPr>
        <p:spPr>
          <a:xfrm>
            <a:off x="5463349" y="3048000"/>
            <a:ext cx="2029505" cy="644434"/>
          </a:xfrm>
        </p:spPr>
        <p:txBody>
          <a:bodyPr>
            <a:noAutofit/>
          </a:bodyPr>
          <a:lstStyle>
            <a:lvl1pPr marL="0" indent="0">
              <a:buNone/>
              <a:defRPr sz="1800" baseline="0"/>
            </a:lvl1pPr>
          </a:lstStyle>
          <a:p>
            <a:pPr lvl="0"/>
            <a:r>
              <a:rPr lang="en-US" dirty="0" err="1"/>
              <a:t>Antro</a:t>
            </a:r>
            <a:r>
              <a:rPr lang="en-US" dirty="0"/>
              <a:t> </a:t>
            </a:r>
            <a:r>
              <a:rPr lang="en-US" dirty="0" err="1"/>
              <a:t>tikslo</a:t>
            </a:r>
            <a:r>
              <a:rPr lang="en-US" dirty="0"/>
              <a:t> </a:t>
            </a:r>
            <a:r>
              <a:rPr lang="en-US" dirty="0" err="1"/>
              <a:t>pavadinimas</a:t>
            </a:r>
            <a:endParaRPr lang="lt-LT" dirty="0"/>
          </a:p>
        </p:txBody>
      </p:sp>
      <p:sp>
        <p:nvSpPr>
          <p:cNvPr id="10" name="Text Placeholder 18"/>
          <p:cNvSpPr>
            <a:spLocks noGrp="1"/>
          </p:cNvSpPr>
          <p:nvPr>
            <p:ph type="body" sz="quarter" idx="15" hasCustomPrompt="1"/>
          </p:nvPr>
        </p:nvSpPr>
        <p:spPr>
          <a:xfrm>
            <a:off x="4606162" y="3048000"/>
            <a:ext cx="796208" cy="520836"/>
          </a:xfrm>
        </p:spPr>
        <p:txBody>
          <a:bodyPr>
            <a:noAutofit/>
          </a:bodyPr>
          <a:lstStyle>
            <a:lvl1pPr marL="0" indent="0">
              <a:buNone/>
              <a:defRPr sz="3200" b="1" baseline="0">
                <a:solidFill>
                  <a:schemeClr val="bg1"/>
                </a:solidFill>
                <a:latin typeface="Arial" panose="020B0604020202020204" pitchFamily="34" charset="0"/>
                <a:ea typeface="Euclid Circular A Medium" panose="020B0604000000000000" pitchFamily="34" charset="0"/>
              </a:defRPr>
            </a:lvl1pPr>
          </a:lstStyle>
          <a:p>
            <a:pPr lvl="0"/>
            <a:r>
              <a:rPr lang="en-US" dirty="0"/>
              <a:t>02</a:t>
            </a:r>
            <a:endParaRPr lang="lt-LT" dirty="0"/>
          </a:p>
        </p:txBody>
      </p:sp>
      <p:sp>
        <p:nvSpPr>
          <p:cNvPr id="11" name="Text Placeholder 11"/>
          <p:cNvSpPr>
            <a:spLocks noGrp="1"/>
          </p:cNvSpPr>
          <p:nvPr>
            <p:ph type="body" sz="quarter" idx="16" hasCustomPrompt="1"/>
          </p:nvPr>
        </p:nvSpPr>
        <p:spPr>
          <a:xfrm>
            <a:off x="9747966" y="3048000"/>
            <a:ext cx="2029505" cy="644434"/>
          </a:xfrm>
        </p:spPr>
        <p:txBody>
          <a:bodyPr>
            <a:noAutofit/>
          </a:bodyPr>
          <a:lstStyle>
            <a:lvl1pPr marL="0" indent="0">
              <a:buNone/>
              <a:defRPr sz="1800" baseline="0"/>
            </a:lvl1pPr>
          </a:lstStyle>
          <a:p>
            <a:pPr lvl="0"/>
            <a:r>
              <a:rPr lang="en-US" dirty="0"/>
              <a:t>Tre</a:t>
            </a:r>
            <a:r>
              <a:rPr lang="lt-LT" dirty="0" err="1"/>
              <a:t>čio</a:t>
            </a:r>
            <a:r>
              <a:rPr lang="en-US" dirty="0"/>
              <a:t> </a:t>
            </a:r>
            <a:r>
              <a:rPr lang="en-US" dirty="0" err="1"/>
              <a:t>tikslo</a:t>
            </a:r>
            <a:r>
              <a:rPr lang="en-US" dirty="0"/>
              <a:t> </a:t>
            </a:r>
            <a:r>
              <a:rPr lang="en-US" dirty="0" err="1"/>
              <a:t>pavadinimas</a:t>
            </a:r>
            <a:endParaRPr lang="lt-LT" dirty="0"/>
          </a:p>
        </p:txBody>
      </p:sp>
      <p:sp>
        <p:nvSpPr>
          <p:cNvPr id="12" name="Text Placeholder 18"/>
          <p:cNvSpPr>
            <a:spLocks noGrp="1"/>
          </p:cNvSpPr>
          <p:nvPr>
            <p:ph type="body" sz="quarter" idx="17" hasCustomPrompt="1"/>
          </p:nvPr>
        </p:nvSpPr>
        <p:spPr>
          <a:xfrm>
            <a:off x="8833302" y="3048000"/>
            <a:ext cx="863514" cy="520836"/>
          </a:xfrm>
        </p:spPr>
        <p:txBody>
          <a:bodyPr>
            <a:noAutofit/>
          </a:bodyPr>
          <a:lstStyle>
            <a:lvl1pPr marL="0" indent="0">
              <a:buNone/>
              <a:defRPr sz="3200" b="1" baseline="0">
                <a:solidFill>
                  <a:schemeClr val="bg1"/>
                </a:solidFill>
                <a:latin typeface="Arial" panose="020B0604020202020204" pitchFamily="34" charset="0"/>
                <a:ea typeface="Euclid Circular A Medium" panose="020B0604000000000000" pitchFamily="34" charset="0"/>
              </a:defRPr>
            </a:lvl1pPr>
          </a:lstStyle>
          <a:p>
            <a:pPr lvl="0"/>
            <a:r>
              <a:rPr lang="en-US" dirty="0"/>
              <a:t>03</a:t>
            </a:r>
            <a:endParaRPr lang="lt-LT" dirty="0"/>
          </a:p>
        </p:txBody>
      </p:sp>
      <p:sp>
        <p:nvSpPr>
          <p:cNvPr id="19" name="Picture Placeholder 18"/>
          <p:cNvSpPr>
            <a:spLocks noGrp="1"/>
          </p:cNvSpPr>
          <p:nvPr>
            <p:ph type="pic" sz="quarter" idx="18"/>
          </p:nvPr>
        </p:nvSpPr>
        <p:spPr>
          <a:xfrm>
            <a:off x="8122920" y="4305300"/>
            <a:ext cx="4069079" cy="2552700"/>
          </a:xfrm>
        </p:spPr>
        <p:txBody>
          <a:bodyPr/>
          <a:lstStyle>
            <a:lvl1pPr>
              <a:defRPr/>
            </a:lvl1pPr>
          </a:lstStyle>
          <a:p>
            <a:endParaRPr lang="lt-LT" dirty="0"/>
          </a:p>
        </p:txBody>
      </p:sp>
      <p:sp>
        <p:nvSpPr>
          <p:cNvPr id="13" name="Picture Placeholder 18"/>
          <p:cNvSpPr>
            <a:spLocks noGrp="1"/>
          </p:cNvSpPr>
          <p:nvPr>
            <p:ph type="pic" sz="quarter" idx="19" hasCustomPrompt="1"/>
          </p:nvPr>
        </p:nvSpPr>
        <p:spPr>
          <a:xfrm>
            <a:off x="4061460" y="4305300"/>
            <a:ext cx="4061460" cy="2552700"/>
          </a:xfrm>
        </p:spPr>
        <p:txBody>
          <a:bodyPr/>
          <a:lstStyle>
            <a:lvl1pPr>
              <a:defRPr/>
            </a:lvl1pPr>
          </a:lstStyle>
          <a:p>
            <a:r>
              <a:rPr lang="lt-LT" dirty="0"/>
              <a:t>      </a:t>
            </a:r>
          </a:p>
        </p:txBody>
      </p:sp>
      <p:sp>
        <p:nvSpPr>
          <p:cNvPr id="14" name="Picture Placeholder 18"/>
          <p:cNvSpPr>
            <a:spLocks noGrp="1"/>
          </p:cNvSpPr>
          <p:nvPr>
            <p:ph type="pic" sz="quarter" idx="20" hasCustomPrompt="1"/>
          </p:nvPr>
        </p:nvSpPr>
        <p:spPr>
          <a:xfrm>
            <a:off x="-1" y="4305300"/>
            <a:ext cx="4061461" cy="2552699"/>
          </a:xfrm>
        </p:spPr>
        <p:txBody>
          <a:bodyPr/>
          <a:lstStyle>
            <a:lvl1pPr>
              <a:defRPr/>
            </a:lvl1pPr>
          </a:lstStyle>
          <a:p>
            <a:r>
              <a:rPr lang="lt-LT" dirty="0"/>
              <a:t>      </a:t>
            </a:r>
          </a:p>
        </p:txBody>
      </p:sp>
    </p:spTree>
    <p:extLst>
      <p:ext uri="{BB962C8B-B14F-4D97-AF65-F5344CB8AC3E}">
        <p14:creationId xmlns:p14="http://schemas.microsoft.com/office/powerpoint/2010/main" val="1057575685"/>
      </p:ext>
    </p:extLst>
  </p:cSld>
  <p:clrMapOvr>
    <a:masterClrMapping/>
  </p:clrMapOvr>
  <p:extLst>
    <p:ext uri="{DCECCB84-F9BA-43D5-87BE-67443E8EF086}">
      <p15:sldGuideLst xmlns:p15="http://schemas.microsoft.com/office/powerpoint/2012/main">
        <p15:guide id="1" orient="horz" pos="2712">
          <p15:clr>
            <a:srgbClr val="FBAE40"/>
          </p15:clr>
        </p15:guide>
        <p15:guide id="2" pos="51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Įmonės </a:t>
            </a:r>
            <a:r>
              <a:rPr lang="en-US" dirty="0" err="1"/>
              <a:t>tikslai</a:t>
            </a:r>
            <a:endParaRPr lang="lt-LT" dirty="0"/>
          </a:p>
        </p:txBody>
      </p:sp>
      <p:sp>
        <p:nvSpPr>
          <p:cNvPr id="16" name="Text Placeholder 11"/>
          <p:cNvSpPr>
            <a:spLocks noGrp="1"/>
          </p:cNvSpPr>
          <p:nvPr>
            <p:ph type="body" sz="quarter" idx="12" hasCustomPrompt="1"/>
          </p:nvPr>
        </p:nvSpPr>
        <p:spPr>
          <a:xfrm>
            <a:off x="1413863" y="5210175"/>
            <a:ext cx="3996337" cy="1162050"/>
          </a:xfrm>
        </p:spPr>
        <p:txBody>
          <a:bodyPr>
            <a:noAutofit/>
          </a:bodyPr>
          <a:lstStyle>
            <a:lvl1pPr marL="0" indent="0">
              <a:lnSpc>
                <a:spcPct val="120000"/>
              </a:lnSpc>
              <a:spcBef>
                <a:spcPts val="0"/>
              </a:spcBef>
              <a:buNone/>
              <a:defRPr sz="1800" baseline="0">
                <a:latin typeface="+mj-lt"/>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endParaRPr lang="lt-LT" dirty="0"/>
          </a:p>
        </p:txBody>
      </p:sp>
      <p:sp>
        <p:nvSpPr>
          <p:cNvPr id="17" name="Text Placeholder 18"/>
          <p:cNvSpPr>
            <a:spLocks noGrp="1"/>
          </p:cNvSpPr>
          <p:nvPr>
            <p:ph type="body" sz="quarter" idx="13" hasCustomPrompt="1"/>
          </p:nvPr>
        </p:nvSpPr>
        <p:spPr>
          <a:xfrm>
            <a:off x="625474" y="5248275"/>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dirty="0"/>
              <a:t>0</a:t>
            </a:r>
            <a:r>
              <a:rPr lang="lt-LT" dirty="0"/>
              <a:t>3</a:t>
            </a:r>
          </a:p>
        </p:txBody>
      </p:sp>
      <p:sp>
        <p:nvSpPr>
          <p:cNvPr id="18" name="Text Placeholder 11"/>
          <p:cNvSpPr>
            <a:spLocks noGrp="1"/>
          </p:cNvSpPr>
          <p:nvPr>
            <p:ph type="body" sz="quarter" idx="14" hasCustomPrompt="1"/>
          </p:nvPr>
        </p:nvSpPr>
        <p:spPr>
          <a:xfrm>
            <a:off x="7644574" y="3009900"/>
            <a:ext cx="3947351" cy="1104900"/>
          </a:xfrm>
        </p:spPr>
        <p:txBody>
          <a:bodyPr>
            <a:noAutofit/>
          </a:bodyPr>
          <a:lstStyle>
            <a:lvl1pPr marL="0" indent="0">
              <a:lnSpc>
                <a:spcPct val="120000"/>
              </a:lnSpc>
              <a:spcBef>
                <a:spcPts val="0"/>
              </a:spcBef>
              <a:buNone/>
              <a:defRPr sz="1800" baseline="0">
                <a:latin typeface="+mj-lt"/>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endParaRPr lang="lt-LT" dirty="0"/>
          </a:p>
        </p:txBody>
      </p:sp>
      <p:sp>
        <p:nvSpPr>
          <p:cNvPr id="20" name="Text Placeholder 18"/>
          <p:cNvSpPr>
            <a:spLocks noGrp="1"/>
          </p:cNvSpPr>
          <p:nvPr>
            <p:ph type="body" sz="quarter" idx="15" hasCustomPrompt="1"/>
          </p:nvPr>
        </p:nvSpPr>
        <p:spPr>
          <a:xfrm>
            <a:off x="6787387" y="3048000"/>
            <a:ext cx="796208"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dirty="0"/>
              <a:t>02</a:t>
            </a:r>
            <a:endParaRPr lang="lt-LT" dirty="0"/>
          </a:p>
        </p:txBody>
      </p:sp>
      <p:sp>
        <p:nvSpPr>
          <p:cNvPr id="21" name="Text Placeholder 11"/>
          <p:cNvSpPr>
            <a:spLocks noGrp="1"/>
          </p:cNvSpPr>
          <p:nvPr>
            <p:ph type="body" sz="quarter" idx="16" hasCustomPrompt="1"/>
          </p:nvPr>
        </p:nvSpPr>
        <p:spPr>
          <a:xfrm>
            <a:off x="7575776" y="5210175"/>
            <a:ext cx="4016149" cy="1162050"/>
          </a:xfrm>
        </p:spPr>
        <p:txBody>
          <a:bodyPr>
            <a:noAutofit/>
          </a:bodyPr>
          <a:lstStyle>
            <a:lvl1pPr marL="0" indent="0">
              <a:lnSpc>
                <a:spcPct val="120000"/>
              </a:lnSpc>
              <a:spcBef>
                <a:spcPts val="0"/>
              </a:spcBef>
              <a:buNone/>
              <a:defRPr sz="1800" baseline="0">
                <a:latin typeface="+mj-lt"/>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endParaRPr lang="lt-LT" dirty="0"/>
          </a:p>
        </p:txBody>
      </p:sp>
      <p:sp>
        <p:nvSpPr>
          <p:cNvPr id="22" name="Text Placeholder 18"/>
          <p:cNvSpPr>
            <a:spLocks noGrp="1"/>
          </p:cNvSpPr>
          <p:nvPr>
            <p:ph type="body" sz="quarter" idx="17" hasCustomPrompt="1"/>
          </p:nvPr>
        </p:nvSpPr>
        <p:spPr>
          <a:xfrm>
            <a:off x="6787387" y="5248275"/>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dirty="0"/>
              <a:t>0</a:t>
            </a:r>
            <a:r>
              <a:rPr lang="lt-LT" dirty="0"/>
              <a:t>4</a:t>
            </a:r>
          </a:p>
        </p:txBody>
      </p:sp>
      <p:sp>
        <p:nvSpPr>
          <p:cNvPr id="23" name="Text Placeholder 11"/>
          <p:cNvSpPr>
            <a:spLocks noGrp="1"/>
          </p:cNvSpPr>
          <p:nvPr>
            <p:ph type="body" sz="quarter" idx="18" hasCustomPrompt="1"/>
          </p:nvPr>
        </p:nvSpPr>
        <p:spPr>
          <a:xfrm>
            <a:off x="1413863" y="3009900"/>
            <a:ext cx="3996337" cy="1104900"/>
          </a:xfrm>
        </p:spPr>
        <p:txBody>
          <a:bodyPr>
            <a:noAutofit/>
          </a:bodyPr>
          <a:lstStyle>
            <a:lvl1pPr marL="0" indent="0">
              <a:lnSpc>
                <a:spcPct val="120000"/>
              </a:lnSpc>
              <a:spcBef>
                <a:spcPts val="0"/>
              </a:spcBef>
              <a:buNone/>
              <a:defRPr sz="1800" baseline="0">
                <a:latin typeface="+mj-lt"/>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endParaRPr lang="lt-LT" dirty="0"/>
          </a:p>
        </p:txBody>
      </p:sp>
      <p:sp>
        <p:nvSpPr>
          <p:cNvPr id="24" name="Text Placeholder 18"/>
          <p:cNvSpPr>
            <a:spLocks noGrp="1"/>
          </p:cNvSpPr>
          <p:nvPr>
            <p:ph type="body" sz="quarter" idx="19" hasCustomPrompt="1"/>
          </p:nvPr>
        </p:nvSpPr>
        <p:spPr>
          <a:xfrm>
            <a:off x="625474" y="3048000"/>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dirty="0"/>
              <a:t>0</a:t>
            </a:r>
            <a:r>
              <a:rPr lang="lt-LT" dirty="0"/>
              <a:t>1</a:t>
            </a:r>
          </a:p>
        </p:txBody>
      </p:sp>
    </p:spTree>
    <p:extLst>
      <p:ext uri="{BB962C8B-B14F-4D97-AF65-F5344CB8AC3E}">
        <p14:creationId xmlns:p14="http://schemas.microsoft.com/office/powerpoint/2010/main" val="2146615867"/>
      </p:ext>
    </p:extLst>
  </p:cSld>
  <p:clrMapOvr>
    <a:masterClrMapping/>
  </p:clrMapOvr>
  <p:extLst>
    <p:ext uri="{DCECCB84-F9BA-43D5-87BE-67443E8EF086}">
      <p15:sldGuideLst xmlns:p15="http://schemas.microsoft.com/office/powerpoint/2012/main">
        <p15:guide id="1" orient="horz" pos="2712">
          <p15:clr>
            <a:srgbClr val="FBAE40"/>
          </p15:clr>
        </p15:guide>
        <p15:guide id="2" pos="513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5714366" cy="1040447"/>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dirty="0"/>
              <a:t>Keleivių vežimo rezultatai, 2016–2017 m.</a:t>
            </a:r>
          </a:p>
        </p:txBody>
      </p:sp>
      <p:sp>
        <p:nvSpPr>
          <p:cNvPr id="3" name="Text Placeholder 20"/>
          <p:cNvSpPr>
            <a:spLocks noGrp="1"/>
          </p:cNvSpPr>
          <p:nvPr>
            <p:ph type="body" sz="quarter" idx="14" hasCustomPrompt="1"/>
          </p:nvPr>
        </p:nvSpPr>
        <p:spPr>
          <a:xfrm>
            <a:off x="625474" y="2520769"/>
            <a:ext cx="1853566" cy="228781"/>
          </a:xfrm>
        </p:spPr>
        <p:txBody>
          <a:bodyPr anchor="t">
            <a:noAutofit/>
          </a:bodyPr>
          <a:lstStyle>
            <a:lvl1pPr marL="0" indent="0">
              <a:buNone/>
              <a:defRPr sz="1000" b="1" baseline="0">
                <a:solidFill>
                  <a:schemeClr val="tx1"/>
                </a:solidFill>
                <a:latin typeface="Arial" panose="020B0604020202020204" pitchFamily="34" charset="0"/>
              </a:defRPr>
            </a:lvl1pPr>
          </a:lstStyle>
          <a:p>
            <a:pPr lvl="0"/>
            <a:r>
              <a:rPr lang="lt-LT" dirty="0"/>
              <a:t>Krovinių vežimo rezultatai</a:t>
            </a:r>
          </a:p>
        </p:txBody>
      </p:sp>
      <p:sp>
        <p:nvSpPr>
          <p:cNvPr id="4" name="Text Placeholder 20"/>
          <p:cNvSpPr>
            <a:spLocks noGrp="1"/>
          </p:cNvSpPr>
          <p:nvPr>
            <p:ph type="body" sz="quarter" idx="15" hasCustomPrompt="1"/>
          </p:nvPr>
        </p:nvSpPr>
        <p:spPr>
          <a:xfrm>
            <a:off x="4722857" y="2520768"/>
            <a:ext cx="1853566" cy="228781"/>
          </a:xfrm>
        </p:spPr>
        <p:txBody>
          <a:bodyPr anchor="t">
            <a:noAutofit/>
          </a:bodyPr>
          <a:lstStyle>
            <a:lvl1pPr marL="0" indent="0">
              <a:buNone/>
              <a:defRPr sz="1000" b="1" baseline="0">
                <a:solidFill>
                  <a:schemeClr val="tx1"/>
                </a:solidFill>
                <a:latin typeface="Arial" panose="020B0604020202020204" pitchFamily="34" charset="0"/>
              </a:defRPr>
            </a:lvl1pPr>
          </a:lstStyle>
          <a:p>
            <a:pPr lvl="0"/>
            <a:r>
              <a:rPr lang="lt-LT" dirty="0"/>
              <a:t>Krovinių vežimo rezultatai</a:t>
            </a:r>
          </a:p>
        </p:txBody>
      </p:sp>
      <p:sp>
        <p:nvSpPr>
          <p:cNvPr id="5" name="Text Placeholder 20"/>
          <p:cNvSpPr>
            <a:spLocks noGrp="1"/>
          </p:cNvSpPr>
          <p:nvPr>
            <p:ph type="body" sz="quarter" idx="16" hasCustomPrompt="1"/>
          </p:nvPr>
        </p:nvSpPr>
        <p:spPr>
          <a:xfrm>
            <a:off x="8820240" y="2520767"/>
            <a:ext cx="1853566" cy="228781"/>
          </a:xfrm>
        </p:spPr>
        <p:txBody>
          <a:bodyPr anchor="t">
            <a:noAutofit/>
          </a:bodyPr>
          <a:lstStyle>
            <a:lvl1pPr marL="0" indent="0">
              <a:buNone/>
              <a:defRPr sz="1000" b="1" baseline="0">
                <a:solidFill>
                  <a:schemeClr val="tx1"/>
                </a:solidFill>
                <a:latin typeface="Arial" panose="020B0604020202020204" pitchFamily="34" charset="0"/>
              </a:defRPr>
            </a:lvl1pPr>
          </a:lstStyle>
          <a:p>
            <a:pPr lvl="0"/>
            <a:r>
              <a:rPr lang="lt-LT" dirty="0"/>
              <a:t>Krovinių vežimo rezultatai</a:t>
            </a:r>
          </a:p>
        </p:txBody>
      </p:sp>
      <p:sp>
        <p:nvSpPr>
          <p:cNvPr id="6" name="Text Placeholder 20"/>
          <p:cNvSpPr>
            <a:spLocks noGrp="1"/>
          </p:cNvSpPr>
          <p:nvPr>
            <p:ph type="body" sz="quarter" idx="17" hasCustomPrompt="1"/>
          </p:nvPr>
        </p:nvSpPr>
        <p:spPr>
          <a:xfrm>
            <a:off x="625474" y="2749548"/>
            <a:ext cx="1853566" cy="228781"/>
          </a:xfrm>
        </p:spPr>
        <p:txBody>
          <a:bodyPr anchor="t">
            <a:noAutofit/>
          </a:bodyPr>
          <a:lstStyle>
            <a:lvl1pPr marL="0" indent="0">
              <a:buNone/>
              <a:defRPr sz="1000" baseline="0">
                <a:solidFill>
                  <a:schemeClr val="tx1"/>
                </a:solidFill>
                <a:latin typeface="Arial" panose="020B0604020202020204" pitchFamily="34" charset="0"/>
              </a:defRPr>
            </a:lvl1pPr>
          </a:lstStyle>
          <a:p>
            <a:pPr lvl="0"/>
            <a:r>
              <a:rPr lang="lt-LT" dirty="0"/>
              <a:t>(mln. tonų)</a:t>
            </a:r>
          </a:p>
        </p:txBody>
      </p:sp>
      <p:sp>
        <p:nvSpPr>
          <p:cNvPr id="7" name="Text Placeholder 20"/>
          <p:cNvSpPr>
            <a:spLocks noGrp="1"/>
          </p:cNvSpPr>
          <p:nvPr>
            <p:ph type="body" sz="quarter" idx="18" hasCustomPrompt="1"/>
          </p:nvPr>
        </p:nvSpPr>
        <p:spPr>
          <a:xfrm>
            <a:off x="4722856" y="2749548"/>
            <a:ext cx="2653303" cy="228781"/>
          </a:xfrm>
        </p:spPr>
        <p:txBody>
          <a:bodyPr anchor="t">
            <a:noAutofit/>
          </a:bodyPr>
          <a:lstStyle>
            <a:lvl1pPr marL="0" indent="0">
              <a:buNone/>
              <a:defRPr sz="1000" baseline="0">
                <a:solidFill>
                  <a:schemeClr val="tx1"/>
                </a:solidFill>
                <a:latin typeface="Arial" panose="020B0604020202020204" pitchFamily="34" charset="0"/>
              </a:defRPr>
            </a:lvl1pPr>
          </a:lstStyle>
          <a:p>
            <a:pPr lvl="0"/>
            <a:r>
              <a:rPr lang="lt-LT" dirty="0"/>
              <a:t>(2016–2017 m. sausis–gruodis, mln. tonų)</a:t>
            </a:r>
          </a:p>
        </p:txBody>
      </p:sp>
      <p:sp>
        <p:nvSpPr>
          <p:cNvPr id="8" name="Text Placeholder 20"/>
          <p:cNvSpPr>
            <a:spLocks noGrp="1"/>
          </p:cNvSpPr>
          <p:nvPr>
            <p:ph type="body" sz="quarter" idx="19" hasCustomPrompt="1"/>
          </p:nvPr>
        </p:nvSpPr>
        <p:spPr>
          <a:xfrm>
            <a:off x="8820240" y="2749548"/>
            <a:ext cx="2653303" cy="228781"/>
          </a:xfrm>
        </p:spPr>
        <p:txBody>
          <a:bodyPr anchor="t">
            <a:noAutofit/>
          </a:bodyPr>
          <a:lstStyle>
            <a:lvl1pPr marL="0" indent="0">
              <a:buNone/>
              <a:defRPr sz="1000" baseline="0">
                <a:solidFill>
                  <a:schemeClr val="tx1"/>
                </a:solidFill>
                <a:latin typeface="Arial" panose="020B0604020202020204" pitchFamily="34" charset="0"/>
              </a:defRPr>
            </a:lvl1pPr>
          </a:lstStyle>
          <a:p>
            <a:pPr lvl="0"/>
            <a:r>
              <a:rPr lang="lt-LT" dirty="0"/>
              <a:t>(2017 m. sausis–gruodis, proc.)</a:t>
            </a:r>
          </a:p>
        </p:txBody>
      </p:sp>
      <p:sp>
        <p:nvSpPr>
          <p:cNvPr id="13" name="Chart Placeholder 12"/>
          <p:cNvSpPr>
            <a:spLocks noGrp="1"/>
          </p:cNvSpPr>
          <p:nvPr>
            <p:ph type="chart" sz="quarter" idx="20"/>
          </p:nvPr>
        </p:nvSpPr>
        <p:spPr>
          <a:xfrm>
            <a:off x="625475" y="3282950"/>
            <a:ext cx="2735263" cy="2933700"/>
          </a:xfrm>
        </p:spPr>
        <p:txBody>
          <a:bodyPr/>
          <a:lstStyle>
            <a:lvl1pPr marL="0" indent="0">
              <a:buNone/>
              <a:defRPr/>
            </a:lvl1pPr>
          </a:lstStyle>
          <a:p>
            <a:endParaRPr lang="lt-LT" dirty="0"/>
          </a:p>
        </p:txBody>
      </p:sp>
      <p:sp>
        <p:nvSpPr>
          <p:cNvPr id="16" name="Chart Placeholder 15"/>
          <p:cNvSpPr>
            <a:spLocks noGrp="1"/>
          </p:cNvSpPr>
          <p:nvPr>
            <p:ph type="chart" sz="quarter" idx="21"/>
          </p:nvPr>
        </p:nvSpPr>
        <p:spPr>
          <a:xfrm>
            <a:off x="4722813" y="3282950"/>
            <a:ext cx="3044825" cy="2933700"/>
          </a:xfrm>
        </p:spPr>
        <p:txBody>
          <a:bodyPr/>
          <a:lstStyle>
            <a:lvl1pPr>
              <a:defRPr/>
            </a:lvl1pPr>
          </a:lstStyle>
          <a:p>
            <a:endParaRPr lang="lt-LT" dirty="0"/>
          </a:p>
        </p:txBody>
      </p:sp>
      <p:sp>
        <p:nvSpPr>
          <p:cNvPr id="19" name="Chart Placeholder 18"/>
          <p:cNvSpPr>
            <a:spLocks noGrp="1"/>
          </p:cNvSpPr>
          <p:nvPr>
            <p:ph type="chart" sz="quarter" idx="22"/>
          </p:nvPr>
        </p:nvSpPr>
        <p:spPr>
          <a:xfrm>
            <a:off x="8820150" y="3282950"/>
            <a:ext cx="2971800" cy="2933700"/>
          </a:xfrm>
        </p:spPr>
        <p:txBody>
          <a:bodyPr/>
          <a:lstStyle>
            <a:lvl1pPr>
              <a:defRPr baseline="0">
                <a:solidFill>
                  <a:schemeClr val="tx1"/>
                </a:solidFill>
              </a:defRPr>
            </a:lvl1pPr>
          </a:lstStyle>
          <a:p>
            <a:endParaRPr lang="lt-LT" dirty="0"/>
          </a:p>
        </p:txBody>
      </p:sp>
    </p:spTree>
    <p:extLst>
      <p:ext uri="{BB962C8B-B14F-4D97-AF65-F5344CB8AC3E}">
        <p14:creationId xmlns:p14="http://schemas.microsoft.com/office/powerpoint/2010/main" val="1053391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0"/>
          <p:cNvSpPr>
            <a:spLocks noGrp="1"/>
          </p:cNvSpPr>
          <p:nvPr>
            <p:ph type="body" sz="quarter" idx="12" hasCustomPrompt="1"/>
          </p:nvPr>
        </p:nvSpPr>
        <p:spPr>
          <a:xfrm>
            <a:off x="625474" y="3203575"/>
            <a:ext cx="2736035" cy="567236"/>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dirty="0"/>
              <a:t>Paragrafo pavadinimas</a:t>
            </a:r>
          </a:p>
        </p:txBody>
      </p:sp>
      <p:sp>
        <p:nvSpPr>
          <p:cNvPr id="4" name="Text Placeholder 20"/>
          <p:cNvSpPr>
            <a:spLocks noGrp="1"/>
          </p:cNvSpPr>
          <p:nvPr>
            <p:ph type="body" sz="quarter" idx="13" hasCustomPrompt="1"/>
          </p:nvPr>
        </p:nvSpPr>
        <p:spPr>
          <a:xfrm>
            <a:off x="4727212" y="3203575"/>
            <a:ext cx="2692492" cy="567236"/>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dirty="0"/>
              <a:t>Paragrafo pavadinimas</a:t>
            </a:r>
          </a:p>
        </p:txBody>
      </p:sp>
      <p:sp>
        <p:nvSpPr>
          <p:cNvPr id="5" name="Text Placeholder 20"/>
          <p:cNvSpPr>
            <a:spLocks noGrp="1"/>
          </p:cNvSpPr>
          <p:nvPr>
            <p:ph type="body" sz="quarter" idx="14" hasCustomPrompt="1"/>
          </p:nvPr>
        </p:nvSpPr>
        <p:spPr>
          <a:xfrm>
            <a:off x="8828950" y="3203575"/>
            <a:ext cx="2701200" cy="567236"/>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dirty="0"/>
              <a:t>Paragrafo pavadinimas</a:t>
            </a:r>
          </a:p>
        </p:txBody>
      </p:sp>
      <p:sp>
        <p:nvSpPr>
          <p:cNvPr id="6" name="Text Placeholder 20"/>
          <p:cNvSpPr>
            <a:spLocks noGrp="1"/>
          </p:cNvSpPr>
          <p:nvPr>
            <p:ph type="body" sz="quarter" idx="15" hasCustomPrompt="1"/>
          </p:nvPr>
        </p:nvSpPr>
        <p:spPr>
          <a:xfrm>
            <a:off x="625473" y="4450135"/>
            <a:ext cx="3066961" cy="1698116"/>
          </a:xfrm>
        </p:spPr>
        <p:txBody>
          <a:bodyPr>
            <a:normAutofit/>
          </a:bodyPr>
          <a:lstStyle>
            <a:lvl1pPr marL="0" indent="0">
              <a:lnSpc>
                <a:spcPts val="2000"/>
              </a:lnSpc>
              <a:buNone/>
              <a:defRPr sz="1400">
                <a:solidFill>
                  <a:schemeClr val="tx1"/>
                </a:solidFill>
                <a:latin typeface="Arial" panose="020B0604020202020204" pitchFamily="34" charset="0"/>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an</a:t>
            </a:r>
            <a:r>
              <a:rPr lang="lt-LT" dirty="0"/>
              <a:t>. </a:t>
            </a:r>
            <a:r>
              <a:rPr lang="lt-LT" dirty="0" err="1"/>
              <a:t>Lorem</a:t>
            </a:r>
            <a:r>
              <a:rPr lang="lt-LT" dirty="0"/>
              <a:t> </a:t>
            </a:r>
            <a:r>
              <a:rPr lang="lt-LT" dirty="0" err="1"/>
              <a:t>ipsum</a:t>
            </a:r>
            <a:r>
              <a:rPr lang="lt-LT" dirty="0"/>
              <a:t>.</a:t>
            </a:r>
          </a:p>
        </p:txBody>
      </p:sp>
      <p:sp>
        <p:nvSpPr>
          <p:cNvPr id="7" name="Text Placeholder 20"/>
          <p:cNvSpPr>
            <a:spLocks noGrp="1"/>
          </p:cNvSpPr>
          <p:nvPr>
            <p:ph type="body" sz="quarter" idx="16" hasCustomPrompt="1"/>
          </p:nvPr>
        </p:nvSpPr>
        <p:spPr>
          <a:xfrm>
            <a:off x="4727212" y="4450135"/>
            <a:ext cx="3058251" cy="1698116"/>
          </a:xfrm>
        </p:spPr>
        <p:txBody>
          <a:bodyPr>
            <a:normAutofit/>
          </a:bodyPr>
          <a:lstStyle>
            <a:lvl1pPr marL="0" indent="0">
              <a:lnSpc>
                <a:spcPts val="2000"/>
              </a:lnSpc>
              <a:buNone/>
              <a:defRPr sz="1400">
                <a:solidFill>
                  <a:schemeClr val="tx1"/>
                </a:solidFill>
                <a:latin typeface="Arial" panose="020B0604020202020204" pitchFamily="34" charset="0"/>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an</a:t>
            </a:r>
            <a:r>
              <a:rPr lang="lt-LT" dirty="0"/>
              <a:t>. </a:t>
            </a:r>
            <a:r>
              <a:rPr lang="lt-LT" dirty="0" err="1"/>
              <a:t>Lorem</a:t>
            </a:r>
            <a:r>
              <a:rPr lang="lt-LT" dirty="0"/>
              <a:t> </a:t>
            </a:r>
            <a:r>
              <a:rPr lang="lt-LT" dirty="0" err="1"/>
              <a:t>ipsum</a:t>
            </a:r>
            <a:r>
              <a:rPr lang="lt-LT" dirty="0"/>
              <a:t>.</a:t>
            </a:r>
          </a:p>
        </p:txBody>
      </p:sp>
      <p:sp>
        <p:nvSpPr>
          <p:cNvPr id="8" name="Text Placeholder 20"/>
          <p:cNvSpPr>
            <a:spLocks noGrp="1"/>
          </p:cNvSpPr>
          <p:nvPr>
            <p:ph type="body" sz="quarter" idx="17" hasCustomPrompt="1"/>
          </p:nvPr>
        </p:nvSpPr>
        <p:spPr>
          <a:xfrm>
            <a:off x="8828950" y="4438863"/>
            <a:ext cx="3075667" cy="1709388"/>
          </a:xfrm>
        </p:spPr>
        <p:txBody>
          <a:bodyPr>
            <a:normAutofit/>
          </a:bodyPr>
          <a:lstStyle>
            <a:lvl1pPr marL="0" indent="0">
              <a:lnSpc>
                <a:spcPts val="2000"/>
              </a:lnSpc>
              <a:buNone/>
              <a:defRPr sz="1400">
                <a:solidFill>
                  <a:schemeClr val="tx1"/>
                </a:solidFill>
                <a:latin typeface="Arial" panose="020B0604020202020204" pitchFamily="34" charset="0"/>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an</a:t>
            </a:r>
            <a:r>
              <a:rPr lang="lt-LT" dirty="0"/>
              <a:t>. </a:t>
            </a:r>
            <a:r>
              <a:rPr lang="lt-LT" dirty="0" err="1"/>
              <a:t>Lorem</a:t>
            </a:r>
            <a:r>
              <a:rPr lang="lt-LT" dirty="0"/>
              <a:t> </a:t>
            </a:r>
            <a:r>
              <a:rPr lang="lt-LT" dirty="0" err="1"/>
              <a:t>ipsum</a:t>
            </a:r>
            <a:r>
              <a:rPr lang="lt-LT" dirty="0"/>
              <a:t>.</a:t>
            </a:r>
          </a:p>
        </p:txBody>
      </p:sp>
      <p:sp>
        <p:nvSpPr>
          <p:cNvPr id="9"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dirty="0"/>
              <a:t>Skaidrės tema,</a:t>
            </a:r>
          </a:p>
          <a:p>
            <a:pPr lvl="0"/>
            <a:r>
              <a:rPr lang="lt-LT" dirty="0"/>
              <a:t>temos pavadinimas</a:t>
            </a:r>
          </a:p>
        </p:txBody>
      </p:sp>
    </p:spTree>
    <p:extLst>
      <p:ext uri="{BB962C8B-B14F-4D97-AF65-F5344CB8AC3E}">
        <p14:creationId xmlns:p14="http://schemas.microsoft.com/office/powerpoint/2010/main" val="38252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dirty="0"/>
              <a:t>Skaidrės tema,</a:t>
            </a:r>
          </a:p>
          <a:p>
            <a:pPr lvl="0"/>
            <a:r>
              <a:rPr lang="lt-LT" dirty="0"/>
              <a:t>temos pavadinimas</a:t>
            </a:r>
          </a:p>
        </p:txBody>
      </p:sp>
      <p:sp>
        <p:nvSpPr>
          <p:cNvPr id="3" name="Text Placeholder 20"/>
          <p:cNvSpPr>
            <a:spLocks noGrp="1"/>
          </p:cNvSpPr>
          <p:nvPr>
            <p:ph type="body" sz="quarter" idx="12" hasCustomPrompt="1"/>
          </p:nvPr>
        </p:nvSpPr>
        <p:spPr>
          <a:xfrm>
            <a:off x="625474" y="3203575"/>
            <a:ext cx="3040835" cy="567236"/>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dirty="0"/>
              <a:t>Trumpoji antraštė</a:t>
            </a:r>
          </a:p>
        </p:txBody>
      </p:sp>
      <p:sp>
        <p:nvSpPr>
          <p:cNvPr id="4" name="Text Placeholder 20"/>
          <p:cNvSpPr>
            <a:spLocks noGrp="1"/>
          </p:cNvSpPr>
          <p:nvPr>
            <p:ph type="body" sz="quarter" idx="15" hasCustomPrompt="1"/>
          </p:nvPr>
        </p:nvSpPr>
        <p:spPr>
          <a:xfrm>
            <a:off x="625473" y="4450135"/>
            <a:ext cx="3406596" cy="1698116"/>
          </a:xfrm>
        </p:spPr>
        <p:txBody>
          <a:bodyPr>
            <a:normAutofit/>
          </a:bodyPr>
          <a:lstStyle>
            <a:lvl1pPr marL="0" indent="0">
              <a:lnSpc>
                <a:spcPts val="2000"/>
              </a:lnSpc>
              <a:buNone/>
              <a:defRPr sz="1400">
                <a:solidFill>
                  <a:schemeClr val="tx1"/>
                </a:solidFill>
                <a:latin typeface="Arial" panose="020B0604020202020204" pitchFamily="34" charset="0"/>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ad</a:t>
            </a:r>
            <a:r>
              <a:rPr lang="lt-LT" dirty="0"/>
              <a:t> minim </a:t>
            </a:r>
            <a:r>
              <a:rPr lang="lt-LT" dirty="0" err="1"/>
              <a:t>veniam</a:t>
            </a:r>
            <a:r>
              <a:rPr lang="lt-LT" dirty="0"/>
              <a:t>. </a:t>
            </a:r>
            <a:r>
              <a:rPr lang="lt-LT" dirty="0" err="1"/>
              <a:t>Lorem</a:t>
            </a:r>
            <a:r>
              <a:rPr lang="lt-LT" dirty="0"/>
              <a:t> </a:t>
            </a:r>
            <a:r>
              <a:rPr lang="lt-LT" dirty="0" err="1"/>
              <a:t>ipsum</a:t>
            </a:r>
            <a:r>
              <a:rPr lang="lt-LT" dirty="0"/>
              <a:t> </a:t>
            </a:r>
            <a:r>
              <a:rPr lang="lt-LT" dirty="0" err="1"/>
              <a:t>dolor</a:t>
            </a:r>
            <a:r>
              <a:rPr lang="lt-LT" dirty="0"/>
              <a:t>.</a:t>
            </a:r>
          </a:p>
        </p:txBody>
      </p:sp>
      <p:sp>
        <p:nvSpPr>
          <p:cNvPr id="8" name="Chart Placeholder 7"/>
          <p:cNvSpPr>
            <a:spLocks noGrp="1"/>
          </p:cNvSpPr>
          <p:nvPr>
            <p:ph type="chart" sz="quarter" idx="16"/>
          </p:nvPr>
        </p:nvSpPr>
        <p:spPr>
          <a:xfrm>
            <a:off x="6088063" y="1489075"/>
            <a:ext cx="5486400" cy="4659313"/>
          </a:xfrm>
        </p:spPr>
        <p:txBody>
          <a:bodyPr/>
          <a:lstStyle>
            <a:lvl1pPr>
              <a:defRPr/>
            </a:lvl1pPr>
          </a:lstStyle>
          <a:p>
            <a:endParaRPr lang="lt-LT" dirty="0"/>
          </a:p>
        </p:txBody>
      </p:sp>
    </p:spTree>
    <p:extLst>
      <p:ext uri="{BB962C8B-B14F-4D97-AF65-F5344CB8AC3E}">
        <p14:creationId xmlns:p14="http://schemas.microsoft.com/office/powerpoint/2010/main" val="1816465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Skaidrės tema,</a:t>
            </a:r>
            <a:r>
              <a:rPr lang="en-US" dirty="0"/>
              <a:t> </a:t>
            </a:r>
            <a:r>
              <a:rPr lang="lt-LT" dirty="0"/>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dirty="0"/>
              <a:t>Trumpoji antraštė</a:t>
            </a:r>
          </a:p>
        </p:txBody>
      </p:sp>
      <p:sp>
        <p:nvSpPr>
          <p:cNvPr id="8" name="Chart Placeholder 7"/>
          <p:cNvSpPr>
            <a:spLocks noGrp="1"/>
          </p:cNvSpPr>
          <p:nvPr>
            <p:ph type="chart" sz="quarter" idx="16"/>
          </p:nvPr>
        </p:nvSpPr>
        <p:spPr>
          <a:xfrm>
            <a:off x="625474" y="2428511"/>
            <a:ext cx="10948989" cy="3719877"/>
          </a:xfrm>
        </p:spPr>
        <p:txBody>
          <a:bodyPr/>
          <a:lstStyle/>
          <a:p>
            <a:endParaRPr lang="lt-LT"/>
          </a:p>
        </p:txBody>
      </p:sp>
    </p:spTree>
    <p:extLst>
      <p:ext uri="{BB962C8B-B14F-4D97-AF65-F5344CB8AC3E}">
        <p14:creationId xmlns:p14="http://schemas.microsoft.com/office/powerpoint/2010/main" val="424549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5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Skaidrės tema,</a:t>
            </a:r>
            <a:r>
              <a:rPr lang="en-US" dirty="0"/>
              <a:t> </a:t>
            </a:r>
            <a:r>
              <a:rPr lang="lt-LT" dirty="0"/>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dirty="0"/>
              <a:t>Trumpoji antraštė</a:t>
            </a:r>
          </a:p>
        </p:txBody>
      </p:sp>
      <p:sp>
        <p:nvSpPr>
          <p:cNvPr id="7" name="Picture Placeholder 4"/>
          <p:cNvSpPr>
            <a:spLocks noGrp="1"/>
          </p:cNvSpPr>
          <p:nvPr>
            <p:ph type="pic" sz="quarter" idx="17"/>
          </p:nvPr>
        </p:nvSpPr>
        <p:spPr>
          <a:xfrm>
            <a:off x="625475" y="2419350"/>
            <a:ext cx="10947400" cy="3752850"/>
          </a:xfrm>
        </p:spPr>
        <p:txBody>
          <a:bodyPr/>
          <a:lstStyle/>
          <a:p>
            <a:endParaRPr lang="lt-LT"/>
          </a:p>
        </p:txBody>
      </p:sp>
    </p:spTree>
    <p:extLst>
      <p:ext uri="{BB962C8B-B14F-4D97-AF65-F5344CB8AC3E}">
        <p14:creationId xmlns:p14="http://schemas.microsoft.com/office/powerpoint/2010/main" val="1103627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4450135"/>
            <a:ext cx="3066961" cy="1698116"/>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an</a:t>
            </a:r>
            <a:r>
              <a:rPr lang="lt-LT" dirty="0"/>
              <a:t>. </a:t>
            </a:r>
            <a:r>
              <a:rPr lang="lt-LT" dirty="0" err="1"/>
              <a:t>Lorem</a:t>
            </a:r>
            <a:r>
              <a:rPr lang="lt-LT" dirty="0"/>
              <a:t> </a:t>
            </a:r>
            <a:r>
              <a:rPr lang="lt-LT" dirty="0" err="1"/>
              <a:t>ipsum</a:t>
            </a:r>
            <a:r>
              <a:rPr lang="lt-LT" dirty="0"/>
              <a:t>.</a:t>
            </a:r>
          </a:p>
        </p:txBody>
      </p:sp>
      <p:sp>
        <p:nvSpPr>
          <p:cNvPr id="7" name="Text Placeholder 20"/>
          <p:cNvSpPr>
            <a:spLocks noGrp="1"/>
          </p:cNvSpPr>
          <p:nvPr>
            <p:ph type="body" sz="quarter" idx="16" hasCustomPrompt="1"/>
          </p:nvPr>
        </p:nvSpPr>
        <p:spPr>
          <a:xfrm>
            <a:off x="4545829" y="4450135"/>
            <a:ext cx="3058251" cy="1698116"/>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an</a:t>
            </a:r>
            <a:r>
              <a:rPr lang="lt-LT" dirty="0"/>
              <a:t>. </a:t>
            </a:r>
            <a:r>
              <a:rPr lang="lt-LT" dirty="0" err="1"/>
              <a:t>Lorem</a:t>
            </a:r>
            <a:r>
              <a:rPr lang="lt-LT" dirty="0"/>
              <a:t> </a:t>
            </a:r>
            <a:r>
              <a:rPr lang="lt-LT" dirty="0" err="1"/>
              <a:t>ipsum</a:t>
            </a:r>
            <a:r>
              <a:rPr lang="lt-LT" dirty="0"/>
              <a:t>.</a:t>
            </a:r>
          </a:p>
        </p:txBody>
      </p:sp>
      <p:sp>
        <p:nvSpPr>
          <p:cNvPr id="8" name="Text Placeholder 20"/>
          <p:cNvSpPr>
            <a:spLocks noGrp="1"/>
          </p:cNvSpPr>
          <p:nvPr>
            <p:ph type="body" sz="quarter" idx="17" hasCustomPrompt="1"/>
          </p:nvPr>
        </p:nvSpPr>
        <p:spPr>
          <a:xfrm>
            <a:off x="8457475" y="4438863"/>
            <a:ext cx="3075667" cy="1709388"/>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an</a:t>
            </a:r>
            <a:r>
              <a:rPr lang="lt-LT" dirty="0"/>
              <a:t>. </a:t>
            </a:r>
            <a:r>
              <a:rPr lang="lt-LT" dirty="0" err="1"/>
              <a:t>Lorem</a:t>
            </a:r>
            <a:r>
              <a:rPr lang="lt-LT" dirty="0"/>
              <a:t> </a:t>
            </a:r>
            <a:r>
              <a:rPr lang="lt-LT" dirty="0" err="1"/>
              <a:t>ipsum</a:t>
            </a:r>
            <a:r>
              <a:rPr lang="lt-LT" dirty="0"/>
              <a:t>.</a:t>
            </a:r>
          </a:p>
        </p:txBody>
      </p:sp>
      <p:sp>
        <p:nvSpPr>
          <p:cNvPr id="9" name="Text Placeholder 18"/>
          <p:cNvSpPr>
            <a:spLocks noGrp="1"/>
          </p:cNvSpPr>
          <p:nvPr>
            <p:ph type="body" sz="quarter" idx="11" hasCustomPrompt="1"/>
          </p:nvPr>
        </p:nvSpPr>
        <p:spPr>
          <a:xfrm>
            <a:off x="625474" y="798513"/>
            <a:ext cx="4606978"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Skaidrės tema,</a:t>
            </a:r>
          </a:p>
          <a:p>
            <a:pPr lvl="0"/>
            <a:r>
              <a:rPr lang="lt-LT" dirty="0"/>
              <a:t>temos pavadinimas</a:t>
            </a:r>
          </a:p>
        </p:txBody>
      </p:sp>
      <p:sp>
        <p:nvSpPr>
          <p:cNvPr id="10" name="Picture Placeholder 9"/>
          <p:cNvSpPr>
            <a:spLocks noGrp="1"/>
          </p:cNvSpPr>
          <p:nvPr>
            <p:ph type="pic" sz="quarter" idx="18" hasCustomPrompt="1"/>
          </p:nvPr>
        </p:nvSpPr>
        <p:spPr>
          <a:xfrm>
            <a:off x="625476" y="2546537"/>
            <a:ext cx="1174750" cy="1174750"/>
          </a:xfrm>
        </p:spPr>
        <p:txBody>
          <a:bodyPr/>
          <a:lstStyle>
            <a:lvl1pPr marL="0" indent="0">
              <a:buNone/>
              <a:defRPr/>
            </a:lvl1pPr>
          </a:lstStyle>
          <a:p>
            <a:r>
              <a:rPr lang="lt-LT" dirty="0"/>
              <a:t> </a:t>
            </a:r>
          </a:p>
        </p:txBody>
      </p:sp>
      <p:sp>
        <p:nvSpPr>
          <p:cNvPr id="13" name="Text Placeholder 20"/>
          <p:cNvSpPr>
            <a:spLocks noGrp="1"/>
          </p:cNvSpPr>
          <p:nvPr>
            <p:ph type="body" sz="quarter" idx="12" hasCustomPrompt="1"/>
          </p:nvPr>
        </p:nvSpPr>
        <p:spPr>
          <a:xfrm>
            <a:off x="625473"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dirty="0"/>
              <a:t>Trumpoji antraštė</a:t>
            </a:r>
          </a:p>
        </p:txBody>
      </p:sp>
      <p:sp>
        <p:nvSpPr>
          <p:cNvPr id="14" name="Picture Placeholder 9"/>
          <p:cNvSpPr>
            <a:spLocks noGrp="1"/>
          </p:cNvSpPr>
          <p:nvPr>
            <p:ph type="pic" sz="quarter" idx="21" hasCustomPrompt="1"/>
          </p:nvPr>
        </p:nvSpPr>
        <p:spPr>
          <a:xfrm>
            <a:off x="4543631" y="2546537"/>
            <a:ext cx="1174750" cy="1174750"/>
          </a:xfrm>
        </p:spPr>
        <p:txBody>
          <a:bodyPr/>
          <a:lstStyle>
            <a:lvl1pPr marL="0" indent="0">
              <a:buNone/>
              <a:defRPr/>
            </a:lvl1pPr>
          </a:lstStyle>
          <a:p>
            <a:r>
              <a:rPr lang="lt-LT" dirty="0"/>
              <a:t> </a:t>
            </a:r>
          </a:p>
        </p:txBody>
      </p:sp>
      <p:sp>
        <p:nvSpPr>
          <p:cNvPr id="15" name="Text Placeholder 20"/>
          <p:cNvSpPr>
            <a:spLocks noGrp="1"/>
          </p:cNvSpPr>
          <p:nvPr>
            <p:ph type="body" sz="quarter" idx="22" hasCustomPrompt="1"/>
          </p:nvPr>
        </p:nvSpPr>
        <p:spPr>
          <a:xfrm>
            <a:off x="4543628"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dirty="0"/>
              <a:t>Trumpoji antraštė</a:t>
            </a:r>
          </a:p>
        </p:txBody>
      </p:sp>
      <p:sp>
        <p:nvSpPr>
          <p:cNvPr id="16" name="Picture Placeholder 9"/>
          <p:cNvSpPr>
            <a:spLocks noGrp="1"/>
          </p:cNvSpPr>
          <p:nvPr>
            <p:ph type="pic" sz="quarter" idx="23" hasCustomPrompt="1"/>
          </p:nvPr>
        </p:nvSpPr>
        <p:spPr>
          <a:xfrm>
            <a:off x="8457475" y="2546537"/>
            <a:ext cx="1174750" cy="1174750"/>
          </a:xfrm>
        </p:spPr>
        <p:txBody>
          <a:bodyPr/>
          <a:lstStyle>
            <a:lvl1pPr marL="0" indent="0">
              <a:buNone/>
              <a:defRPr/>
            </a:lvl1pPr>
          </a:lstStyle>
          <a:p>
            <a:r>
              <a:rPr lang="lt-LT" dirty="0"/>
              <a:t> </a:t>
            </a:r>
          </a:p>
        </p:txBody>
      </p:sp>
      <p:sp>
        <p:nvSpPr>
          <p:cNvPr id="17" name="Text Placeholder 20"/>
          <p:cNvSpPr>
            <a:spLocks noGrp="1"/>
          </p:cNvSpPr>
          <p:nvPr>
            <p:ph type="body" sz="quarter" idx="24" hasCustomPrompt="1"/>
          </p:nvPr>
        </p:nvSpPr>
        <p:spPr>
          <a:xfrm>
            <a:off x="8457472"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dirty="0"/>
              <a:t>Trumpoji antraštė</a:t>
            </a:r>
          </a:p>
        </p:txBody>
      </p:sp>
    </p:spTree>
    <p:extLst>
      <p:ext uri="{BB962C8B-B14F-4D97-AF65-F5344CB8AC3E}">
        <p14:creationId xmlns:p14="http://schemas.microsoft.com/office/powerpoint/2010/main" val="3667851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3071779"/>
            <a:ext cx="3920356" cy="576296"/>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a:t>
            </a:r>
          </a:p>
        </p:txBody>
      </p:sp>
      <p:sp>
        <p:nvSpPr>
          <p:cNvPr id="9" name="Text Placeholder 18"/>
          <p:cNvSpPr>
            <a:spLocks noGrp="1"/>
          </p:cNvSpPr>
          <p:nvPr>
            <p:ph type="body" sz="quarter" idx="11" hasCustomPrompt="1"/>
          </p:nvPr>
        </p:nvSpPr>
        <p:spPr>
          <a:xfrm>
            <a:off x="625473" y="798513"/>
            <a:ext cx="7899401"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Skaidrės tema, temos pavadinimas</a:t>
            </a:r>
          </a:p>
        </p:txBody>
      </p:sp>
      <p:sp>
        <p:nvSpPr>
          <p:cNvPr id="10" name="Picture Placeholder 9"/>
          <p:cNvSpPr>
            <a:spLocks noGrp="1"/>
          </p:cNvSpPr>
          <p:nvPr>
            <p:ph type="pic" sz="quarter" idx="18" hasCustomPrompt="1"/>
          </p:nvPr>
        </p:nvSpPr>
        <p:spPr>
          <a:xfrm>
            <a:off x="625476" y="1870262"/>
            <a:ext cx="1079500" cy="1079500"/>
          </a:xfrm>
        </p:spPr>
        <p:txBody>
          <a:bodyPr/>
          <a:lstStyle>
            <a:lvl1pPr marL="0" indent="0">
              <a:buNone/>
              <a:defRPr/>
            </a:lvl1pPr>
          </a:lstStyle>
          <a:p>
            <a:r>
              <a:rPr lang="lt-LT" dirty="0"/>
              <a:t> </a:t>
            </a:r>
          </a:p>
        </p:txBody>
      </p:sp>
      <p:sp>
        <p:nvSpPr>
          <p:cNvPr id="13" name="Text Placeholder 20"/>
          <p:cNvSpPr>
            <a:spLocks noGrp="1"/>
          </p:cNvSpPr>
          <p:nvPr>
            <p:ph type="body" sz="quarter" idx="19" hasCustomPrompt="1"/>
          </p:nvPr>
        </p:nvSpPr>
        <p:spPr>
          <a:xfrm>
            <a:off x="625470" y="5462554"/>
            <a:ext cx="3920356" cy="576296"/>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a:t>
            </a:r>
          </a:p>
        </p:txBody>
      </p:sp>
      <p:sp>
        <p:nvSpPr>
          <p:cNvPr id="14" name="Picture Placeholder 9"/>
          <p:cNvSpPr>
            <a:spLocks noGrp="1"/>
          </p:cNvSpPr>
          <p:nvPr>
            <p:ph type="pic" sz="quarter" idx="20" hasCustomPrompt="1"/>
          </p:nvPr>
        </p:nvSpPr>
        <p:spPr>
          <a:xfrm>
            <a:off x="625473" y="4261037"/>
            <a:ext cx="1079500" cy="1079500"/>
          </a:xfrm>
        </p:spPr>
        <p:txBody>
          <a:bodyPr/>
          <a:lstStyle>
            <a:lvl1pPr marL="0" indent="0">
              <a:buNone/>
              <a:defRPr/>
            </a:lvl1pPr>
          </a:lstStyle>
          <a:p>
            <a:r>
              <a:rPr lang="lt-LT" dirty="0"/>
              <a:t> </a:t>
            </a:r>
          </a:p>
        </p:txBody>
      </p:sp>
      <p:sp>
        <p:nvSpPr>
          <p:cNvPr id="15" name="Text Placeholder 20"/>
          <p:cNvSpPr>
            <a:spLocks noGrp="1"/>
          </p:cNvSpPr>
          <p:nvPr>
            <p:ph type="body" sz="quarter" idx="21" hasCustomPrompt="1"/>
          </p:nvPr>
        </p:nvSpPr>
        <p:spPr>
          <a:xfrm>
            <a:off x="6400795" y="3071779"/>
            <a:ext cx="3920356" cy="576296"/>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a:t>
            </a:r>
          </a:p>
        </p:txBody>
      </p:sp>
      <p:sp>
        <p:nvSpPr>
          <p:cNvPr id="16" name="Picture Placeholder 9"/>
          <p:cNvSpPr>
            <a:spLocks noGrp="1"/>
          </p:cNvSpPr>
          <p:nvPr>
            <p:ph type="pic" sz="quarter" idx="22" hasCustomPrompt="1"/>
          </p:nvPr>
        </p:nvSpPr>
        <p:spPr>
          <a:xfrm>
            <a:off x="6400798" y="1870262"/>
            <a:ext cx="1079500" cy="1079500"/>
          </a:xfrm>
        </p:spPr>
        <p:txBody>
          <a:bodyPr/>
          <a:lstStyle>
            <a:lvl1pPr marL="0" indent="0">
              <a:buNone/>
              <a:defRPr/>
            </a:lvl1pPr>
          </a:lstStyle>
          <a:p>
            <a:r>
              <a:rPr lang="lt-LT" dirty="0"/>
              <a:t> </a:t>
            </a:r>
          </a:p>
        </p:txBody>
      </p:sp>
      <p:sp>
        <p:nvSpPr>
          <p:cNvPr id="17" name="Text Placeholder 20"/>
          <p:cNvSpPr>
            <a:spLocks noGrp="1"/>
          </p:cNvSpPr>
          <p:nvPr>
            <p:ph type="body" sz="quarter" idx="23" hasCustomPrompt="1"/>
          </p:nvPr>
        </p:nvSpPr>
        <p:spPr>
          <a:xfrm>
            <a:off x="6400795" y="5462554"/>
            <a:ext cx="3920356" cy="576296"/>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a:t>
            </a:r>
          </a:p>
        </p:txBody>
      </p:sp>
      <p:sp>
        <p:nvSpPr>
          <p:cNvPr id="18" name="Picture Placeholder 9"/>
          <p:cNvSpPr>
            <a:spLocks noGrp="1"/>
          </p:cNvSpPr>
          <p:nvPr>
            <p:ph type="pic" sz="quarter" idx="24" hasCustomPrompt="1"/>
          </p:nvPr>
        </p:nvSpPr>
        <p:spPr>
          <a:xfrm>
            <a:off x="6400798" y="4261037"/>
            <a:ext cx="1079500" cy="1079500"/>
          </a:xfrm>
        </p:spPr>
        <p:txBody>
          <a:bodyPr/>
          <a:lstStyle>
            <a:lvl1pPr marL="0" indent="0">
              <a:buNone/>
              <a:defRPr/>
            </a:lvl1pPr>
          </a:lstStyle>
          <a:p>
            <a:r>
              <a:rPr lang="lt-LT" dirty="0"/>
              <a:t> </a:t>
            </a:r>
          </a:p>
        </p:txBody>
      </p:sp>
    </p:spTree>
    <p:extLst>
      <p:ext uri="{BB962C8B-B14F-4D97-AF65-F5344CB8AC3E}">
        <p14:creationId xmlns:p14="http://schemas.microsoft.com/office/powerpoint/2010/main" val="1146130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a:t>
            </a:r>
            <a:r>
              <a:rPr lang="lt-LT" dirty="0"/>
              <a:t>.</a:t>
            </a:r>
          </a:p>
        </p:txBody>
      </p:sp>
      <p:sp>
        <p:nvSpPr>
          <p:cNvPr id="9" name="Text Placeholder 18"/>
          <p:cNvSpPr>
            <a:spLocks noGrp="1"/>
          </p:cNvSpPr>
          <p:nvPr>
            <p:ph type="body" sz="quarter" idx="11" hasCustomPrompt="1"/>
          </p:nvPr>
        </p:nvSpPr>
        <p:spPr>
          <a:xfrm>
            <a:off x="625473" y="798513"/>
            <a:ext cx="7899401"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Skaidrės tema, temos pavadinimas</a:t>
            </a:r>
          </a:p>
        </p:txBody>
      </p:sp>
      <p:sp>
        <p:nvSpPr>
          <p:cNvPr id="10" name="Picture Placeholder 9"/>
          <p:cNvSpPr>
            <a:spLocks noGrp="1"/>
          </p:cNvSpPr>
          <p:nvPr>
            <p:ph type="pic" sz="quarter" idx="18" hasCustomPrompt="1"/>
          </p:nvPr>
        </p:nvSpPr>
        <p:spPr>
          <a:xfrm>
            <a:off x="625476" y="1870262"/>
            <a:ext cx="1079500" cy="1079500"/>
          </a:xfrm>
        </p:spPr>
        <p:txBody>
          <a:bodyPr/>
          <a:lstStyle>
            <a:lvl1pPr marL="0" indent="0">
              <a:buNone/>
              <a:defRPr/>
            </a:lvl1pPr>
          </a:lstStyle>
          <a:p>
            <a:r>
              <a:rPr lang="lt-LT" dirty="0"/>
              <a:t> </a:t>
            </a:r>
          </a:p>
        </p:txBody>
      </p:sp>
      <p:sp>
        <p:nvSpPr>
          <p:cNvPr id="11" name="Text Placeholder 20"/>
          <p:cNvSpPr>
            <a:spLocks noGrp="1"/>
          </p:cNvSpPr>
          <p:nvPr>
            <p:ph type="body" sz="quarter" idx="19" hasCustomPrompt="1"/>
          </p:nvPr>
        </p:nvSpPr>
        <p:spPr>
          <a:xfrm>
            <a:off x="625473"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a:t>
            </a:r>
            <a:r>
              <a:rPr lang="lt-LT" dirty="0"/>
              <a:t>.</a:t>
            </a:r>
          </a:p>
        </p:txBody>
      </p:sp>
      <p:sp>
        <p:nvSpPr>
          <p:cNvPr id="12" name="Picture Placeholder 9"/>
          <p:cNvSpPr>
            <a:spLocks noGrp="1"/>
          </p:cNvSpPr>
          <p:nvPr>
            <p:ph type="pic" sz="quarter" idx="20" hasCustomPrompt="1"/>
          </p:nvPr>
        </p:nvSpPr>
        <p:spPr>
          <a:xfrm>
            <a:off x="625476" y="4251512"/>
            <a:ext cx="1079500" cy="1079500"/>
          </a:xfrm>
        </p:spPr>
        <p:txBody>
          <a:bodyPr/>
          <a:lstStyle>
            <a:lvl1pPr marL="0" indent="0">
              <a:buNone/>
              <a:defRPr/>
            </a:lvl1pPr>
          </a:lstStyle>
          <a:p>
            <a:r>
              <a:rPr lang="lt-LT" dirty="0"/>
              <a:t> </a:t>
            </a:r>
          </a:p>
        </p:txBody>
      </p:sp>
      <p:sp>
        <p:nvSpPr>
          <p:cNvPr id="19" name="Text Placeholder 20"/>
          <p:cNvSpPr>
            <a:spLocks noGrp="1"/>
          </p:cNvSpPr>
          <p:nvPr>
            <p:ph type="body" sz="quarter" idx="21" hasCustomPrompt="1"/>
          </p:nvPr>
        </p:nvSpPr>
        <p:spPr>
          <a:xfrm>
            <a:off x="4549773"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a:t>
            </a:r>
            <a:r>
              <a:rPr lang="lt-LT" dirty="0"/>
              <a:t>.</a:t>
            </a:r>
          </a:p>
        </p:txBody>
      </p:sp>
      <p:sp>
        <p:nvSpPr>
          <p:cNvPr id="20" name="Picture Placeholder 9"/>
          <p:cNvSpPr>
            <a:spLocks noGrp="1"/>
          </p:cNvSpPr>
          <p:nvPr>
            <p:ph type="pic" sz="quarter" idx="22" hasCustomPrompt="1"/>
          </p:nvPr>
        </p:nvSpPr>
        <p:spPr>
          <a:xfrm>
            <a:off x="4549776" y="1870262"/>
            <a:ext cx="1079500" cy="1079500"/>
          </a:xfrm>
        </p:spPr>
        <p:txBody>
          <a:bodyPr/>
          <a:lstStyle>
            <a:lvl1pPr marL="0" indent="0">
              <a:buNone/>
              <a:defRPr/>
            </a:lvl1pPr>
          </a:lstStyle>
          <a:p>
            <a:r>
              <a:rPr lang="lt-LT" dirty="0"/>
              <a:t> </a:t>
            </a:r>
          </a:p>
        </p:txBody>
      </p:sp>
      <p:sp>
        <p:nvSpPr>
          <p:cNvPr id="21" name="Text Placeholder 20"/>
          <p:cNvSpPr>
            <a:spLocks noGrp="1"/>
          </p:cNvSpPr>
          <p:nvPr>
            <p:ph type="body" sz="quarter" idx="23" hasCustomPrompt="1"/>
          </p:nvPr>
        </p:nvSpPr>
        <p:spPr>
          <a:xfrm>
            <a:off x="4549773"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a:t>
            </a:r>
            <a:r>
              <a:rPr lang="lt-LT" dirty="0"/>
              <a:t>.</a:t>
            </a:r>
          </a:p>
        </p:txBody>
      </p:sp>
      <p:sp>
        <p:nvSpPr>
          <p:cNvPr id="22" name="Picture Placeholder 9"/>
          <p:cNvSpPr>
            <a:spLocks noGrp="1"/>
          </p:cNvSpPr>
          <p:nvPr>
            <p:ph type="pic" sz="quarter" idx="24" hasCustomPrompt="1"/>
          </p:nvPr>
        </p:nvSpPr>
        <p:spPr>
          <a:xfrm>
            <a:off x="4549776" y="4251512"/>
            <a:ext cx="1079500" cy="1079500"/>
          </a:xfrm>
        </p:spPr>
        <p:txBody>
          <a:bodyPr/>
          <a:lstStyle>
            <a:lvl1pPr marL="0" indent="0">
              <a:buNone/>
              <a:defRPr/>
            </a:lvl1pPr>
          </a:lstStyle>
          <a:p>
            <a:r>
              <a:rPr lang="lt-LT" dirty="0"/>
              <a:t> </a:t>
            </a:r>
          </a:p>
        </p:txBody>
      </p:sp>
      <p:sp>
        <p:nvSpPr>
          <p:cNvPr id="23" name="Text Placeholder 20"/>
          <p:cNvSpPr>
            <a:spLocks noGrp="1"/>
          </p:cNvSpPr>
          <p:nvPr>
            <p:ph type="body" sz="quarter" idx="25" hasCustomPrompt="1"/>
          </p:nvPr>
        </p:nvSpPr>
        <p:spPr>
          <a:xfrm>
            <a:off x="8435970"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a:t>
            </a:r>
            <a:r>
              <a:rPr lang="lt-LT" dirty="0"/>
              <a:t>.</a:t>
            </a:r>
          </a:p>
        </p:txBody>
      </p:sp>
      <p:sp>
        <p:nvSpPr>
          <p:cNvPr id="24" name="Picture Placeholder 9"/>
          <p:cNvSpPr>
            <a:spLocks noGrp="1"/>
          </p:cNvSpPr>
          <p:nvPr>
            <p:ph type="pic" sz="quarter" idx="26" hasCustomPrompt="1"/>
          </p:nvPr>
        </p:nvSpPr>
        <p:spPr>
          <a:xfrm>
            <a:off x="8435973" y="1870262"/>
            <a:ext cx="1079500" cy="1079500"/>
          </a:xfrm>
        </p:spPr>
        <p:txBody>
          <a:bodyPr/>
          <a:lstStyle>
            <a:lvl1pPr marL="0" indent="0">
              <a:buNone/>
              <a:defRPr/>
            </a:lvl1pPr>
          </a:lstStyle>
          <a:p>
            <a:r>
              <a:rPr lang="lt-LT" dirty="0"/>
              <a:t> </a:t>
            </a:r>
          </a:p>
        </p:txBody>
      </p:sp>
      <p:sp>
        <p:nvSpPr>
          <p:cNvPr id="25" name="Text Placeholder 20"/>
          <p:cNvSpPr>
            <a:spLocks noGrp="1"/>
          </p:cNvSpPr>
          <p:nvPr>
            <p:ph type="body" sz="quarter" idx="27" hasCustomPrompt="1"/>
          </p:nvPr>
        </p:nvSpPr>
        <p:spPr>
          <a:xfrm>
            <a:off x="8435970"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a:t>
            </a:r>
            <a:r>
              <a:rPr lang="lt-LT" dirty="0"/>
              <a:t>.</a:t>
            </a:r>
          </a:p>
        </p:txBody>
      </p:sp>
      <p:sp>
        <p:nvSpPr>
          <p:cNvPr id="26" name="Picture Placeholder 9"/>
          <p:cNvSpPr>
            <a:spLocks noGrp="1"/>
          </p:cNvSpPr>
          <p:nvPr>
            <p:ph type="pic" sz="quarter" idx="28" hasCustomPrompt="1"/>
          </p:nvPr>
        </p:nvSpPr>
        <p:spPr>
          <a:xfrm>
            <a:off x="8435973" y="4251512"/>
            <a:ext cx="1079500" cy="1079500"/>
          </a:xfrm>
        </p:spPr>
        <p:txBody>
          <a:bodyPr/>
          <a:lstStyle>
            <a:lvl1pPr marL="0" indent="0">
              <a:buNone/>
              <a:defRPr/>
            </a:lvl1pPr>
          </a:lstStyle>
          <a:p>
            <a:r>
              <a:rPr lang="lt-LT" dirty="0"/>
              <a:t> </a:t>
            </a:r>
          </a:p>
        </p:txBody>
      </p:sp>
    </p:spTree>
    <p:extLst>
      <p:ext uri="{BB962C8B-B14F-4D97-AF65-F5344CB8AC3E}">
        <p14:creationId xmlns:p14="http://schemas.microsoft.com/office/powerpoint/2010/main" val="475905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19"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Skaidrės tema,</a:t>
            </a:r>
          </a:p>
          <a:p>
            <a:pPr lvl="0"/>
            <a:r>
              <a:rPr lang="lt-LT" dirty="0"/>
              <a:t>temos pavadinimas</a:t>
            </a:r>
          </a:p>
        </p:txBody>
      </p:sp>
      <p:sp>
        <p:nvSpPr>
          <p:cNvPr id="21"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dirty="0"/>
              <a:t>Trumpoji paragrafo antraštė</a:t>
            </a:r>
          </a:p>
        </p:txBody>
      </p:sp>
      <p:sp>
        <p:nvSpPr>
          <p:cNvPr id="22" name="Text Placeholder 20"/>
          <p:cNvSpPr>
            <a:spLocks noGrp="1"/>
          </p:cNvSpPr>
          <p:nvPr>
            <p:ph type="body" sz="quarter" idx="13" hasCustomPrompt="1"/>
          </p:nvPr>
        </p:nvSpPr>
        <p:spPr>
          <a:xfrm>
            <a:off x="625474"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ad</a:t>
            </a:r>
            <a:r>
              <a:rPr lang="lt-LT" dirty="0"/>
              <a:t> minim </a:t>
            </a:r>
            <a:r>
              <a:rPr lang="lt-LT" dirty="0" err="1"/>
              <a:t>veniam</a:t>
            </a:r>
            <a:r>
              <a:rPr lang="lt-LT" dirty="0"/>
              <a:t>, </a:t>
            </a:r>
            <a:r>
              <a:rPr lang="lt-LT" dirty="0" err="1"/>
              <a:t>quis</a:t>
            </a:r>
            <a:r>
              <a:rPr lang="lt-LT" dirty="0"/>
              <a:t> </a:t>
            </a:r>
            <a:r>
              <a:rPr lang="lt-LT" dirty="0" err="1"/>
              <a:t>nostrud</a:t>
            </a:r>
            <a:r>
              <a:rPr lang="lt-LT" dirty="0"/>
              <a:t> </a:t>
            </a:r>
            <a:r>
              <a:rPr lang="lt-LT" dirty="0" err="1"/>
              <a:t>exerci</a:t>
            </a:r>
            <a:r>
              <a:rPr lang="lt-LT" dirty="0"/>
              <a:t> </a:t>
            </a:r>
            <a:r>
              <a:rPr lang="lt-LT" dirty="0" err="1"/>
              <a:t>tation</a:t>
            </a:r>
            <a:r>
              <a:rPr lang="lt-LT" dirty="0"/>
              <a:t> </a:t>
            </a:r>
            <a:r>
              <a:rPr lang="lt-LT" dirty="0" err="1"/>
              <a:t>ullamcorper</a:t>
            </a:r>
            <a:r>
              <a:rPr lang="lt-LT" dirty="0"/>
              <a:t> </a:t>
            </a:r>
            <a:r>
              <a:rPr lang="lt-LT" dirty="0" err="1"/>
              <a:t>suscipit</a:t>
            </a:r>
            <a:r>
              <a:rPr lang="lt-LT" dirty="0"/>
              <a:t> </a:t>
            </a:r>
            <a:r>
              <a:rPr lang="lt-LT" dirty="0" err="1"/>
              <a:t>lobortis</a:t>
            </a:r>
            <a:r>
              <a:rPr lang="lt-LT" dirty="0"/>
              <a:t> </a:t>
            </a:r>
            <a:r>
              <a:rPr lang="lt-LT" dirty="0" err="1"/>
              <a:t>nisl</a:t>
            </a:r>
            <a:r>
              <a:rPr lang="lt-LT" dirty="0"/>
              <a:t> </a:t>
            </a:r>
            <a:r>
              <a:rPr lang="lt-LT" dirty="0" err="1"/>
              <a:t>ut</a:t>
            </a:r>
            <a:r>
              <a:rPr lang="lt-LT" dirty="0"/>
              <a:t>.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Lorem</a:t>
            </a:r>
            <a:r>
              <a:rPr lang="lt-LT" dirty="0"/>
              <a:t> </a:t>
            </a:r>
            <a:r>
              <a:rPr lang="lt-LT" dirty="0" err="1"/>
              <a:t>lorem</a:t>
            </a:r>
            <a:r>
              <a:rPr lang="lt-LT" dirty="0"/>
              <a:t>.</a:t>
            </a:r>
          </a:p>
        </p:txBody>
      </p:sp>
      <p:sp>
        <p:nvSpPr>
          <p:cNvPr id="8" name="Picture Placeholder 9"/>
          <p:cNvSpPr>
            <a:spLocks noGrp="1"/>
          </p:cNvSpPr>
          <p:nvPr>
            <p:ph type="pic" sz="quarter" idx="18" hasCustomPrompt="1"/>
          </p:nvPr>
        </p:nvSpPr>
        <p:spPr>
          <a:xfrm>
            <a:off x="7066065" y="1317812"/>
            <a:ext cx="1425388" cy="1425388"/>
          </a:xfrm>
        </p:spPr>
        <p:txBody>
          <a:bodyPr/>
          <a:lstStyle>
            <a:lvl1pPr marL="0" indent="0">
              <a:buNone/>
              <a:defRPr/>
            </a:lvl1pPr>
          </a:lstStyle>
          <a:p>
            <a:r>
              <a:rPr lang="lt-LT" dirty="0"/>
              <a:t> </a:t>
            </a:r>
          </a:p>
        </p:txBody>
      </p:sp>
      <p:sp>
        <p:nvSpPr>
          <p:cNvPr id="9" name="Picture Placeholder 9"/>
          <p:cNvSpPr>
            <a:spLocks noGrp="1"/>
          </p:cNvSpPr>
          <p:nvPr>
            <p:ph type="pic" sz="quarter" idx="19" hasCustomPrompt="1"/>
          </p:nvPr>
        </p:nvSpPr>
        <p:spPr>
          <a:xfrm>
            <a:off x="7066065" y="4108637"/>
            <a:ext cx="1425388" cy="1425388"/>
          </a:xfrm>
        </p:spPr>
        <p:txBody>
          <a:bodyPr/>
          <a:lstStyle>
            <a:lvl1pPr marL="0" indent="0">
              <a:buNone/>
              <a:defRPr/>
            </a:lvl1pPr>
          </a:lstStyle>
          <a:p>
            <a:r>
              <a:rPr lang="lt-LT" dirty="0"/>
              <a:t> </a:t>
            </a:r>
          </a:p>
        </p:txBody>
      </p:sp>
      <p:sp>
        <p:nvSpPr>
          <p:cNvPr id="10" name="Picture Placeholder 9"/>
          <p:cNvSpPr>
            <a:spLocks noGrp="1"/>
          </p:cNvSpPr>
          <p:nvPr>
            <p:ph type="pic" sz="quarter" idx="20" hasCustomPrompt="1"/>
          </p:nvPr>
        </p:nvSpPr>
        <p:spPr>
          <a:xfrm>
            <a:off x="9723540" y="4108637"/>
            <a:ext cx="1425388" cy="1425388"/>
          </a:xfrm>
        </p:spPr>
        <p:txBody>
          <a:bodyPr/>
          <a:lstStyle>
            <a:lvl1pPr marL="0" indent="0">
              <a:buNone/>
              <a:defRPr/>
            </a:lvl1pPr>
          </a:lstStyle>
          <a:p>
            <a:r>
              <a:rPr lang="lt-LT" dirty="0"/>
              <a:t> </a:t>
            </a:r>
          </a:p>
        </p:txBody>
      </p:sp>
      <p:sp>
        <p:nvSpPr>
          <p:cNvPr id="11" name="Picture Placeholder 9"/>
          <p:cNvSpPr>
            <a:spLocks noGrp="1"/>
          </p:cNvSpPr>
          <p:nvPr>
            <p:ph type="pic" sz="quarter" idx="21" hasCustomPrompt="1"/>
          </p:nvPr>
        </p:nvSpPr>
        <p:spPr>
          <a:xfrm>
            <a:off x="9723540" y="1317812"/>
            <a:ext cx="1425388" cy="1425388"/>
          </a:xfrm>
        </p:spPr>
        <p:txBody>
          <a:bodyPr/>
          <a:lstStyle>
            <a:lvl1pPr marL="0" indent="0">
              <a:buNone/>
              <a:defRPr/>
            </a:lvl1pPr>
          </a:lstStyle>
          <a:p>
            <a:r>
              <a:rPr lang="lt-LT" dirty="0"/>
              <a:t> </a:t>
            </a:r>
          </a:p>
        </p:txBody>
      </p:sp>
      <p:sp>
        <p:nvSpPr>
          <p:cNvPr id="13" name="Text Placeholder 20"/>
          <p:cNvSpPr>
            <a:spLocks noGrp="1"/>
          </p:cNvSpPr>
          <p:nvPr>
            <p:ph type="body" sz="quarter" idx="15" hasCustomPrompt="1"/>
          </p:nvPr>
        </p:nvSpPr>
        <p:spPr>
          <a:xfrm>
            <a:off x="7066065"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a:t>
            </a:r>
          </a:p>
        </p:txBody>
      </p:sp>
      <p:sp>
        <p:nvSpPr>
          <p:cNvPr id="14" name="Text Placeholder 20"/>
          <p:cNvSpPr>
            <a:spLocks noGrp="1"/>
          </p:cNvSpPr>
          <p:nvPr>
            <p:ph type="body" sz="quarter" idx="22" hasCustomPrompt="1"/>
          </p:nvPr>
        </p:nvSpPr>
        <p:spPr>
          <a:xfrm>
            <a:off x="9723540"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a:t>
            </a:r>
          </a:p>
        </p:txBody>
      </p:sp>
      <p:sp>
        <p:nvSpPr>
          <p:cNvPr id="15" name="Text Placeholder 20"/>
          <p:cNvSpPr>
            <a:spLocks noGrp="1"/>
          </p:cNvSpPr>
          <p:nvPr>
            <p:ph type="body" sz="quarter" idx="23" hasCustomPrompt="1"/>
          </p:nvPr>
        </p:nvSpPr>
        <p:spPr>
          <a:xfrm>
            <a:off x="7066065"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a:t>
            </a:r>
          </a:p>
        </p:txBody>
      </p:sp>
      <p:sp>
        <p:nvSpPr>
          <p:cNvPr id="16" name="Text Placeholder 20"/>
          <p:cNvSpPr>
            <a:spLocks noGrp="1"/>
          </p:cNvSpPr>
          <p:nvPr>
            <p:ph type="body" sz="quarter" idx="24" hasCustomPrompt="1"/>
          </p:nvPr>
        </p:nvSpPr>
        <p:spPr>
          <a:xfrm>
            <a:off x="9723540"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a:t>
            </a:r>
          </a:p>
        </p:txBody>
      </p:sp>
    </p:spTree>
    <p:extLst>
      <p:ext uri="{BB962C8B-B14F-4D97-AF65-F5344CB8AC3E}">
        <p14:creationId xmlns:p14="http://schemas.microsoft.com/office/powerpoint/2010/main" val="18411845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8" name="Picture Placeholder 9"/>
          <p:cNvSpPr>
            <a:spLocks noGrp="1"/>
          </p:cNvSpPr>
          <p:nvPr>
            <p:ph type="pic" sz="quarter" idx="18" hasCustomPrompt="1"/>
          </p:nvPr>
        </p:nvSpPr>
        <p:spPr>
          <a:xfrm>
            <a:off x="1017690" y="1317812"/>
            <a:ext cx="1425388" cy="1425388"/>
          </a:xfrm>
        </p:spPr>
        <p:txBody>
          <a:bodyPr/>
          <a:lstStyle>
            <a:lvl1pPr marL="0" indent="0">
              <a:buNone/>
              <a:defRPr/>
            </a:lvl1pPr>
          </a:lstStyle>
          <a:p>
            <a:r>
              <a:rPr lang="lt-LT" dirty="0"/>
              <a:t> </a:t>
            </a:r>
          </a:p>
        </p:txBody>
      </p:sp>
      <p:sp>
        <p:nvSpPr>
          <p:cNvPr id="9" name="Picture Placeholder 9"/>
          <p:cNvSpPr>
            <a:spLocks noGrp="1"/>
          </p:cNvSpPr>
          <p:nvPr>
            <p:ph type="pic" sz="quarter" idx="19" hasCustomPrompt="1"/>
          </p:nvPr>
        </p:nvSpPr>
        <p:spPr>
          <a:xfrm>
            <a:off x="1017690" y="4108637"/>
            <a:ext cx="1425388" cy="1425388"/>
          </a:xfrm>
        </p:spPr>
        <p:txBody>
          <a:bodyPr/>
          <a:lstStyle>
            <a:lvl1pPr marL="0" indent="0">
              <a:buNone/>
              <a:defRPr/>
            </a:lvl1pPr>
          </a:lstStyle>
          <a:p>
            <a:r>
              <a:rPr lang="lt-LT" dirty="0"/>
              <a:t> </a:t>
            </a:r>
          </a:p>
        </p:txBody>
      </p:sp>
      <p:sp>
        <p:nvSpPr>
          <p:cNvPr id="10" name="Picture Placeholder 9"/>
          <p:cNvSpPr>
            <a:spLocks noGrp="1"/>
          </p:cNvSpPr>
          <p:nvPr>
            <p:ph type="pic" sz="quarter" idx="20" hasCustomPrompt="1"/>
          </p:nvPr>
        </p:nvSpPr>
        <p:spPr>
          <a:xfrm>
            <a:off x="3675165" y="4108637"/>
            <a:ext cx="1425388" cy="1425388"/>
          </a:xfrm>
        </p:spPr>
        <p:txBody>
          <a:bodyPr/>
          <a:lstStyle>
            <a:lvl1pPr marL="0" indent="0">
              <a:buNone/>
              <a:defRPr/>
            </a:lvl1pPr>
          </a:lstStyle>
          <a:p>
            <a:r>
              <a:rPr lang="lt-LT" dirty="0"/>
              <a:t> </a:t>
            </a:r>
          </a:p>
        </p:txBody>
      </p:sp>
      <p:sp>
        <p:nvSpPr>
          <p:cNvPr id="11" name="Picture Placeholder 9"/>
          <p:cNvSpPr>
            <a:spLocks noGrp="1"/>
          </p:cNvSpPr>
          <p:nvPr>
            <p:ph type="pic" sz="quarter" idx="21" hasCustomPrompt="1"/>
          </p:nvPr>
        </p:nvSpPr>
        <p:spPr>
          <a:xfrm>
            <a:off x="3675165" y="1317812"/>
            <a:ext cx="1425388" cy="1425388"/>
          </a:xfrm>
        </p:spPr>
        <p:txBody>
          <a:bodyPr/>
          <a:lstStyle>
            <a:lvl1pPr marL="0" indent="0">
              <a:buNone/>
              <a:defRPr/>
            </a:lvl1pPr>
          </a:lstStyle>
          <a:p>
            <a:r>
              <a:rPr lang="lt-LT" dirty="0"/>
              <a:t> </a:t>
            </a:r>
          </a:p>
        </p:txBody>
      </p:sp>
      <p:sp>
        <p:nvSpPr>
          <p:cNvPr id="20" name="Text Placeholder 18"/>
          <p:cNvSpPr>
            <a:spLocks noGrp="1"/>
          </p:cNvSpPr>
          <p:nvPr>
            <p:ph type="body" sz="quarter" idx="11" hasCustomPrompt="1"/>
          </p:nvPr>
        </p:nvSpPr>
        <p:spPr>
          <a:xfrm>
            <a:off x="6591300"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Skaidrės tema,</a:t>
            </a:r>
          </a:p>
          <a:p>
            <a:pPr lvl="0"/>
            <a:r>
              <a:rPr lang="lt-LT" dirty="0"/>
              <a:t>temos pavadinimas</a:t>
            </a:r>
          </a:p>
        </p:txBody>
      </p:sp>
      <p:sp>
        <p:nvSpPr>
          <p:cNvPr id="23" name="Text Placeholder 20"/>
          <p:cNvSpPr>
            <a:spLocks noGrp="1"/>
          </p:cNvSpPr>
          <p:nvPr>
            <p:ph type="body" sz="quarter" idx="12" hasCustomPrompt="1"/>
          </p:nvPr>
        </p:nvSpPr>
        <p:spPr>
          <a:xfrm>
            <a:off x="6591300"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dirty="0"/>
              <a:t>Trumpoji paragrafo antraštė</a:t>
            </a:r>
          </a:p>
        </p:txBody>
      </p:sp>
      <p:sp>
        <p:nvSpPr>
          <p:cNvPr id="24" name="Text Placeholder 20"/>
          <p:cNvSpPr>
            <a:spLocks noGrp="1"/>
          </p:cNvSpPr>
          <p:nvPr>
            <p:ph type="body" sz="quarter" idx="13" hasCustomPrompt="1"/>
          </p:nvPr>
        </p:nvSpPr>
        <p:spPr>
          <a:xfrm>
            <a:off x="6591300"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ad</a:t>
            </a:r>
            <a:r>
              <a:rPr lang="lt-LT" dirty="0"/>
              <a:t> minim </a:t>
            </a:r>
            <a:r>
              <a:rPr lang="lt-LT" dirty="0" err="1"/>
              <a:t>veniam</a:t>
            </a:r>
            <a:r>
              <a:rPr lang="lt-LT" dirty="0"/>
              <a:t>, </a:t>
            </a:r>
            <a:r>
              <a:rPr lang="lt-LT" dirty="0" err="1"/>
              <a:t>quis</a:t>
            </a:r>
            <a:r>
              <a:rPr lang="lt-LT" dirty="0"/>
              <a:t> </a:t>
            </a:r>
            <a:r>
              <a:rPr lang="lt-LT" dirty="0" err="1"/>
              <a:t>nostrud</a:t>
            </a:r>
            <a:r>
              <a:rPr lang="lt-LT" dirty="0"/>
              <a:t> </a:t>
            </a:r>
            <a:r>
              <a:rPr lang="lt-LT" dirty="0" err="1"/>
              <a:t>exerci</a:t>
            </a:r>
            <a:r>
              <a:rPr lang="lt-LT" dirty="0"/>
              <a:t> </a:t>
            </a:r>
            <a:r>
              <a:rPr lang="lt-LT" dirty="0" err="1"/>
              <a:t>tation</a:t>
            </a:r>
            <a:r>
              <a:rPr lang="lt-LT" dirty="0"/>
              <a:t> </a:t>
            </a:r>
            <a:r>
              <a:rPr lang="lt-LT" dirty="0" err="1"/>
              <a:t>ullamcorper</a:t>
            </a:r>
            <a:r>
              <a:rPr lang="lt-LT" dirty="0"/>
              <a:t> </a:t>
            </a:r>
            <a:r>
              <a:rPr lang="lt-LT" dirty="0" err="1"/>
              <a:t>suscipit</a:t>
            </a:r>
            <a:r>
              <a:rPr lang="lt-LT" dirty="0"/>
              <a:t> </a:t>
            </a:r>
            <a:r>
              <a:rPr lang="lt-LT" dirty="0" err="1"/>
              <a:t>lobortis</a:t>
            </a:r>
            <a:r>
              <a:rPr lang="lt-LT" dirty="0"/>
              <a:t> </a:t>
            </a:r>
            <a:r>
              <a:rPr lang="lt-LT" dirty="0" err="1"/>
              <a:t>nisl</a:t>
            </a:r>
            <a:r>
              <a:rPr lang="lt-LT" dirty="0"/>
              <a:t> </a:t>
            </a:r>
            <a:r>
              <a:rPr lang="lt-LT" dirty="0" err="1"/>
              <a:t>ut</a:t>
            </a:r>
            <a:r>
              <a:rPr lang="lt-LT" dirty="0"/>
              <a:t>.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Lorem</a:t>
            </a:r>
            <a:r>
              <a:rPr lang="lt-LT" dirty="0"/>
              <a:t> </a:t>
            </a:r>
            <a:r>
              <a:rPr lang="lt-LT" dirty="0" err="1"/>
              <a:t>lorem</a:t>
            </a:r>
            <a:r>
              <a:rPr lang="lt-LT" dirty="0"/>
              <a:t>.</a:t>
            </a:r>
          </a:p>
        </p:txBody>
      </p:sp>
      <p:sp>
        <p:nvSpPr>
          <p:cNvPr id="13" name="Text Placeholder 20"/>
          <p:cNvSpPr>
            <a:spLocks noGrp="1"/>
          </p:cNvSpPr>
          <p:nvPr>
            <p:ph type="body" sz="quarter" idx="15" hasCustomPrompt="1"/>
          </p:nvPr>
        </p:nvSpPr>
        <p:spPr>
          <a:xfrm>
            <a:off x="1017690"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a:t>
            </a:r>
          </a:p>
        </p:txBody>
      </p:sp>
      <p:sp>
        <p:nvSpPr>
          <p:cNvPr id="14" name="Text Placeholder 20"/>
          <p:cNvSpPr>
            <a:spLocks noGrp="1"/>
          </p:cNvSpPr>
          <p:nvPr>
            <p:ph type="body" sz="quarter" idx="22" hasCustomPrompt="1"/>
          </p:nvPr>
        </p:nvSpPr>
        <p:spPr>
          <a:xfrm>
            <a:off x="3675165"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a:t>
            </a:r>
          </a:p>
        </p:txBody>
      </p:sp>
      <p:sp>
        <p:nvSpPr>
          <p:cNvPr id="15" name="Text Placeholder 20"/>
          <p:cNvSpPr>
            <a:spLocks noGrp="1"/>
          </p:cNvSpPr>
          <p:nvPr>
            <p:ph type="body" sz="quarter" idx="23" hasCustomPrompt="1"/>
          </p:nvPr>
        </p:nvSpPr>
        <p:spPr>
          <a:xfrm>
            <a:off x="1017690"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a:t>
            </a:r>
          </a:p>
        </p:txBody>
      </p:sp>
      <p:sp>
        <p:nvSpPr>
          <p:cNvPr id="16" name="Text Placeholder 20"/>
          <p:cNvSpPr>
            <a:spLocks noGrp="1"/>
          </p:cNvSpPr>
          <p:nvPr>
            <p:ph type="body" sz="quarter" idx="24" hasCustomPrompt="1"/>
          </p:nvPr>
        </p:nvSpPr>
        <p:spPr>
          <a:xfrm>
            <a:off x="3675165"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a:t>
            </a:r>
          </a:p>
        </p:txBody>
      </p:sp>
    </p:spTree>
    <p:extLst>
      <p:ext uri="{BB962C8B-B14F-4D97-AF65-F5344CB8AC3E}">
        <p14:creationId xmlns:p14="http://schemas.microsoft.com/office/powerpoint/2010/main" val="19289041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367280"/>
            <a:ext cx="8724900" cy="2042159"/>
          </a:xfrm>
        </p:spPr>
        <p:txBody>
          <a:bodyPr>
            <a:noAutofit/>
          </a:bodyPr>
          <a:lstStyle>
            <a:lvl1pPr marL="0" indent="0">
              <a:buNone/>
              <a:defRPr sz="6500" b="1" baseline="0">
                <a:solidFill>
                  <a:schemeClr val="bg2"/>
                </a:solidFill>
                <a:latin typeface="+mj-lt"/>
                <a:ea typeface="Euclid Circular A Medium" panose="020B0604000000000000" pitchFamily="34" charset="0"/>
              </a:defRPr>
            </a:lvl1pPr>
          </a:lstStyle>
          <a:p>
            <a:pPr lvl="0"/>
            <a:r>
              <a:rPr lang="es-ES" dirty="0"/>
              <a:t>LTG </a:t>
            </a:r>
            <a:r>
              <a:rPr lang="lt-LT" dirty="0" err="1"/>
              <a:t>Infra</a:t>
            </a:r>
            <a:r>
              <a:rPr lang="lt-LT" dirty="0"/>
              <a:t> misija</a:t>
            </a:r>
            <a:r>
              <a:rPr lang="es-ES" dirty="0"/>
              <a:t>:</a:t>
            </a:r>
            <a:r>
              <a:rPr lang="lt-LT" dirty="0"/>
              <a:t> ką mes darome ir kodėl</a:t>
            </a:r>
          </a:p>
        </p:txBody>
      </p:sp>
      <p:sp>
        <p:nvSpPr>
          <p:cNvPr id="8" name="Text Placeholder 11"/>
          <p:cNvSpPr>
            <a:spLocks noGrp="1"/>
          </p:cNvSpPr>
          <p:nvPr>
            <p:ph type="body" sz="quarter" idx="11" hasCustomPrompt="1"/>
          </p:nvPr>
        </p:nvSpPr>
        <p:spPr>
          <a:xfrm>
            <a:off x="619124" y="4418964"/>
            <a:ext cx="6657975" cy="1038861"/>
          </a:xfrm>
        </p:spPr>
        <p:txBody>
          <a:bodyPr>
            <a:noAutofit/>
          </a:bodyPr>
          <a:lstStyle>
            <a:lvl1pPr marL="0" indent="0">
              <a:buNone/>
              <a:defRPr sz="3500" baseline="0">
                <a:solidFill>
                  <a:schemeClr val="bg2"/>
                </a:solidFill>
                <a:latin typeface="+mj-lt"/>
              </a:defRPr>
            </a:lvl1pPr>
          </a:lstStyle>
          <a:p>
            <a:pPr lvl="0"/>
            <a:r>
              <a:rPr lang="lt-LT" dirty="0"/>
              <a:t>Užtikriname saugias jungtis geresnei ateičiai</a:t>
            </a:r>
          </a:p>
        </p:txBody>
      </p:sp>
    </p:spTree>
    <p:extLst>
      <p:ext uri="{BB962C8B-B14F-4D97-AF65-F5344CB8AC3E}">
        <p14:creationId xmlns:p14="http://schemas.microsoft.com/office/powerpoint/2010/main" val="668153706"/>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9" name="Text Placeholder 18"/>
          <p:cNvSpPr>
            <a:spLocks noGrp="1"/>
          </p:cNvSpPr>
          <p:nvPr>
            <p:ph type="body" sz="quarter" idx="11" hasCustomPrompt="1"/>
          </p:nvPr>
        </p:nvSpPr>
        <p:spPr>
          <a:xfrm>
            <a:off x="625473" y="798513"/>
            <a:ext cx="7632701" cy="70643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Skaidrės tema, temos pavadinimas</a:t>
            </a:r>
          </a:p>
        </p:txBody>
      </p:sp>
      <p:sp>
        <p:nvSpPr>
          <p:cNvPr id="13" name="Text Placeholder 20"/>
          <p:cNvSpPr>
            <a:spLocks noGrp="1"/>
          </p:cNvSpPr>
          <p:nvPr>
            <p:ph type="body" sz="quarter" idx="12" hasCustomPrompt="1"/>
          </p:nvPr>
        </p:nvSpPr>
        <p:spPr>
          <a:xfrm>
            <a:off x="625473"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dirty="0"/>
              <a:t>Trumpoji antraštė</a:t>
            </a:r>
          </a:p>
        </p:txBody>
      </p:sp>
      <p:sp>
        <p:nvSpPr>
          <p:cNvPr id="12" name="Text Placeholder 20"/>
          <p:cNvSpPr>
            <a:spLocks noGrp="1"/>
          </p:cNvSpPr>
          <p:nvPr>
            <p:ph type="body" sz="quarter" idx="25" hasCustomPrompt="1"/>
          </p:nvPr>
        </p:nvSpPr>
        <p:spPr>
          <a:xfrm>
            <a:off x="625473"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18" name="Text Placeholder 20"/>
          <p:cNvSpPr>
            <a:spLocks noGrp="1"/>
          </p:cNvSpPr>
          <p:nvPr>
            <p:ph type="body" sz="quarter" idx="26" hasCustomPrompt="1"/>
          </p:nvPr>
        </p:nvSpPr>
        <p:spPr>
          <a:xfrm>
            <a:off x="625473"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dirty="0"/>
              <a:t>Trumpoji antraštė</a:t>
            </a:r>
          </a:p>
        </p:txBody>
      </p:sp>
      <p:sp>
        <p:nvSpPr>
          <p:cNvPr id="19" name="Text Placeholder 20"/>
          <p:cNvSpPr>
            <a:spLocks noGrp="1"/>
          </p:cNvSpPr>
          <p:nvPr>
            <p:ph type="body" sz="quarter" idx="27" hasCustomPrompt="1"/>
          </p:nvPr>
        </p:nvSpPr>
        <p:spPr>
          <a:xfrm>
            <a:off x="4537119"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20" name="Text Placeholder 20"/>
          <p:cNvSpPr>
            <a:spLocks noGrp="1"/>
          </p:cNvSpPr>
          <p:nvPr>
            <p:ph type="body" sz="quarter" idx="28" hasCustomPrompt="1"/>
          </p:nvPr>
        </p:nvSpPr>
        <p:spPr>
          <a:xfrm>
            <a:off x="4537119"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dirty="0"/>
              <a:t>Trumpoji antraštė</a:t>
            </a:r>
          </a:p>
        </p:txBody>
      </p:sp>
      <p:sp>
        <p:nvSpPr>
          <p:cNvPr id="21" name="Text Placeholder 20"/>
          <p:cNvSpPr>
            <a:spLocks noGrp="1"/>
          </p:cNvSpPr>
          <p:nvPr>
            <p:ph type="body" sz="quarter" idx="29" hasCustomPrompt="1"/>
          </p:nvPr>
        </p:nvSpPr>
        <p:spPr>
          <a:xfrm>
            <a:off x="4537119"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22" name="Text Placeholder 20"/>
          <p:cNvSpPr>
            <a:spLocks noGrp="1"/>
          </p:cNvSpPr>
          <p:nvPr>
            <p:ph type="body" sz="quarter" idx="30" hasCustomPrompt="1"/>
          </p:nvPr>
        </p:nvSpPr>
        <p:spPr>
          <a:xfrm>
            <a:off x="4537119"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dirty="0"/>
              <a:t>Trumpoji antraštė</a:t>
            </a:r>
          </a:p>
        </p:txBody>
      </p:sp>
      <p:sp>
        <p:nvSpPr>
          <p:cNvPr id="23" name="Text Placeholder 20"/>
          <p:cNvSpPr>
            <a:spLocks noGrp="1"/>
          </p:cNvSpPr>
          <p:nvPr>
            <p:ph type="body" sz="quarter" idx="31" hasCustomPrompt="1"/>
          </p:nvPr>
        </p:nvSpPr>
        <p:spPr>
          <a:xfrm>
            <a:off x="8457475"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24" name="Text Placeholder 20"/>
          <p:cNvSpPr>
            <a:spLocks noGrp="1"/>
          </p:cNvSpPr>
          <p:nvPr>
            <p:ph type="body" sz="quarter" idx="32" hasCustomPrompt="1"/>
          </p:nvPr>
        </p:nvSpPr>
        <p:spPr>
          <a:xfrm>
            <a:off x="8457475"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dirty="0"/>
              <a:t>Trumpoji antraštė</a:t>
            </a:r>
          </a:p>
        </p:txBody>
      </p:sp>
      <p:sp>
        <p:nvSpPr>
          <p:cNvPr id="25" name="Text Placeholder 20"/>
          <p:cNvSpPr>
            <a:spLocks noGrp="1"/>
          </p:cNvSpPr>
          <p:nvPr>
            <p:ph type="body" sz="quarter" idx="33" hasCustomPrompt="1"/>
          </p:nvPr>
        </p:nvSpPr>
        <p:spPr>
          <a:xfrm>
            <a:off x="8474891"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26" name="Text Placeholder 20"/>
          <p:cNvSpPr>
            <a:spLocks noGrp="1"/>
          </p:cNvSpPr>
          <p:nvPr>
            <p:ph type="body" sz="quarter" idx="34" hasCustomPrompt="1"/>
          </p:nvPr>
        </p:nvSpPr>
        <p:spPr>
          <a:xfrm>
            <a:off x="8474891"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dirty="0"/>
              <a:t>Trumpoji antraštė</a:t>
            </a:r>
          </a:p>
        </p:txBody>
      </p:sp>
    </p:spTree>
    <p:extLst>
      <p:ext uri="{BB962C8B-B14F-4D97-AF65-F5344CB8AC3E}">
        <p14:creationId xmlns:p14="http://schemas.microsoft.com/office/powerpoint/2010/main" val="749497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367280"/>
            <a:ext cx="8724900" cy="1414145"/>
          </a:xfrm>
        </p:spPr>
        <p:txBody>
          <a:bodyPr>
            <a:noAutofit/>
          </a:bodyPr>
          <a:lstStyle>
            <a:lvl1pPr marL="0" indent="0">
              <a:buNone/>
              <a:defRPr sz="6500" b="1" baseline="0">
                <a:solidFill>
                  <a:schemeClr val="bg2"/>
                </a:solidFill>
                <a:latin typeface="+mj-lt"/>
                <a:ea typeface="Euclid Circular A Medium" panose="020B0604000000000000" pitchFamily="34" charset="0"/>
              </a:defRPr>
            </a:lvl1pPr>
          </a:lstStyle>
          <a:p>
            <a:pPr lvl="0"/>
            <a:r>
              <a:rPr lang="lt-LT" dirty="0"/>
              <a:t>Jūsų klausimai</a:t>
            </a:r>
          </a:p>
        </p:txBody>
      </p:sp>
      <p:sp>
        <p:nvSpPr>
          <p:cNvPr id="4"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solidFill>
                  <a:schemeClr val="bg2"/>
                </a:solidFill>
                <a:latin typeface="+mj-lt"/>
              </a:defRPr>
            </a:lvl1pPr>
          </a:lstStyle>
          <a:p>
            <a:pPr lvl="0"/>
            <a:r>
              <a:rPr lang="lt-LT" dirty="0"/>
              <a:t>Prezentacijos pavadinimas</a:t>
            </a:r>
          </a:p>
        </p:txBody>
      </p:sp>
    </p:spTree>
    <p:extLst>
      <p:ext uri="{BB962C8B-B14F-4D97-AF65-F5344CB8AC3E}">
        <p14:creationId xmlns:p14="http://schemas.microsoft.com/office/powerpoint/2010/main" val="2683839541"/>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8"/>
          <p:cNvSpPr>
            <a:spLocks noGrp="1"/>
          </p:cNvSpPr>
          <p:nvPr>
            <p:ph type="body" sz="quarter" idx="11" hasCustomPrompt="1"/>
          </p:nvPr>
        </p:nvSpPr>
        <p:spPr>
          <a:xfrm>
            <a:off x="625473" y="798513"/>
            <a:ext cx="7632701" cy="70643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Skaidrės tema, temos pavadinimas</a:t>
            </a:r>
          </a:p>
        </p:txBody>
      </p:sp>
      <p:sp>
        <p:nvSpPr>
          <p:cNvPr id="3" name="Picture Placeholder 2"/>
          <p:cNvSpPr>
            <a:spLocks noGrp="1"/>
          </p:cNvSpPr>
          <p:nvPr>
            <p:ph type="pic" sz="quarter" idx="27" hasCustomPrompt="1"/>
          </p:nvPr>
        </p:nvSpPr>
        <p:spPr>
          <a:xfrm>
            <a:off x="0" y="1971675"/>
            <a:ext cx="2438400" cy="2438400"/>
          </a:xfrm>
        </p:spPr>
        <p:txBody>
          <a:bodyPr/>
          <a:lstStyle>
            <a:lvl1pPr marL="0" indent="0">
              <a:buNone/>
              <a:defRPr/>
            </a:lvl1pPr>
          </a:lstStyle>
          <a:p>
            <a:r>
              <a:rPr lang="lt-LT" dirty="0"/>
              <a:t> </a:t>
            </a:r>
          </a:p>
        </p:txBody>
      </p:sp>
      <p:sp>
        <p:nvSpPr>
          <p:cNvPr id="17" name="Picture Placeholder 2"/>
          <p:cNvSpPr>
            <a:spLocks noGrp="1"/>
          </p:cNvSpPr>
          <p:nvPr>
            <p:ph type="pic" sz="quarter" idx="28" hasCustomPrompt="1"/>
          </p:nvPr>
        </p:nvSpPr>
        <p:spPr>
          <a:xfrm>
            <a:off x="2438400" y="1971675"/>
            <a:ext cx="2438400" cy="2438400"/>
          </a:xfrm>
        </p:spPr>
        <p:txBody>
          <a:bodyPr/>
          <a:lstStyle>
            <a:lvl1pPr marL="0" indent="0">
              <a:buNone/>
              <a:defRPr/>
            </a:lvl1pPr>
          </a:lstStyle>
          <a:p>
            <a:r>
              <a:rPr lang="lt-LT" dirty="0"/>
              <a:t> </a:t>
            </a:r>
          </a:p>
        </p:txBody>
      </p:sp>
      <p:sp>
        <p:nvSpPr>
          <p:cNvPr id="27" name="Picture Placeholder 2"/>
          <p:cNvSpPr>
            <a:spLocks noGrp="1"/>
          </p:cNvSpPr>
          <p:nvPr>
            <p:ph type="pic" sz="quarter" idx="29" hasCustomPrompt="1"/>
          </p:nvPr>
        </p:nvSpPr>
        <p:spPr>
          <a:xfrm>
            <a:off x="4876800" y="1971675"/>
            <a:ext cx="2438400" cy="2438400"/>
          </a:xfrm>
        </p:spPr>
        <p:txBody>
          <a:bodyPr/>
          <a:lstStyle>
            <a:lvl1pPr marL="0" indent="0">
              <a:buNone/>
              <a:defRPr/>
            </a:lvl1pPr>
          </a:lstStyle>
          <a:p>
            <a:r>
              <a:rPr lang="lt-LT" dirty="0"/>
              <a:t> </a:t>
            </a:r>
          </a:p>
        </p:txBody>
      </p:sp>
      <p:sp>
        <p:nvSpPr>
          <p:cNvPr id="28" name="Picture Placeholder 2"/>
          <p:cNvSpPr>
            <a:spLocks noGrp="1"/>
          </p:cNvSpPr>
          <p:nvPr>
            <p:ph type="pic" sz="quarter" idx="30" hasCustomPrompt="1"/>
          </p:nvPr>
        </p:nvSpPr>
        <p:spPr>
          <a:xfrm>
            <a:off x="7315200" y="1974655"/>
            <a:ext cx="2438400" cy="2438400"/>
          </a:xfrm>
        </p:spPr>
        <p:txBody>
          <a:bodyPr/>
          <a:lstStyle>
            <a:lvl1pPr marL="0" indent="0">
              <a:buNone/>
              <a:defRPr/>
            </a:lvl1pPr>
          </a:lstStyle>
          <a:p>
            <a:r>
              <a:rPr lang="lt-LT" dirty="0"/>
              <a:t> </a:t>
            </a:r>
          </a:p>
        </p:txBody>
      </p:sp>
      <p:sp>
        <p:nvSpPr>
          <p:cNvPr id="29" name="Picture Placeholder 2"/>
          <p:cNvSpPr>
            <a:spLocks noGrp="1"/>
          </p:cNvSpPr>
          <p:nvPr>
            <p:ph type="pic" sz="quarter" idx="31" hasCustomPrompt="1"/>
          </p:nvPr>
        </p:nvSpPr>
        <p:spPr>
          <a:xfrm>
            <a:off x="9753600" y="1974655"/>
            <a:ext cx="2438400" cy="2438400"/>
          </a:xfrm>
        </p:spPr>
        <p:txBody>
          <a:bodyPr/>
          <a:lstStyle>
            <a:lvl1pPr marL="0" indent="0">
              <a:buNone/>
              <a:defRPr/>
            </a:lvl1pPr>
          </a:lstStyle>
          <a:p>
            <a:r>
              <a:rPr lang="lt-LT" dirty="0"/>
              <a:t> </a:t>
            </a:r>
          </a:p>
        </p:txBody>
      </p:sp>
      <p:sp>
        <p:nvSpPr>
          <p:cNvPr id="30" name="Text Placeholder 20"/>
          <p:cNvSpPr>
            <a:spLocks noGrp="1"/>
          </p:cNvSpPr>
          <p:nvPr>
            <p:ph type="body" sz="quarter" idx="15" hasCustomPrompt="1"/>
          </p:nvPr>
        </p:nvSpPr>
        <p:spPr>
          <a:xfrm>
            <a:off x="217591"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dirty="0"/>
              <a:t>Vardas Pavardė</a:t>
            </a:r>
          </a:p>
        </p:txBody>
      </p:sp>
      <p:sp>
        <p:nvSpPr>
          <p:cNvPr id="31" name="Text Placeholder 20"/>
          <p:cNvSpPr>
            <a:spLocks noGrp="1"/>
          </p:cNvSpPr>
          <p:nvPr>
            <p:ph type="body" sz="quarter" idx="32" hasCustomPrompt="1"/>
          </p:nvPr>
        </p:nvSpPr>
        <p:spPr>
          <a:xfrm>
            <a:off x="2637683"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dirty="0"/>
              <a:t>Vardas Pavardė</a:t>
            </a:r>
          </a:p>
        </p:txBody>
      </p:sp>
      <p:sp>
        <p:nvSpPr>
          <p:cNvPr id="32" name="Text Placeholder 20"/>
          <p:cNvSpPr>
            <a:spLocks noGrp="1"/>
          </p:cNvSpPr>
          <p:nvPr>
            <p:ph type="body" sz="quarter" idx="33" hasCustomPrompt="1"/>
          </p:nvPr>
        </p:nvSpPr>
        <p:spPr>
          <a:xfrm>
            <a:off x="5076083"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dirty="0"/>
              <a:t>Vardas Pavardė</a:t>
            </a:r>
          </a:p>
        </p:txBody>
      </p:sp>
      <p:sp>
        <p:nvSpPr>
          <p:cNvPr id="33" name="Text Placeholder 20"/>
          <p:cNvSpPr>
            <a:spLocks noGrp="1"/>
          </p:cNvSpPr>
          <p:nvPr>
            <p:ph type="body" sz="quarter" idx="34" hasCustomPrompt="1"/>
          </p:nvPr>
        </p:nvSpPr>
        <p:spPr>
          <a:xfrm>
            <a:off x="7514483"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dirty="0"/>
              <a:t>Vardas Pavardė</a:t>
            </a:r>
          </a:p>
        </p:txBody>
      </p:sp>
      <p:sp>
        <p:nvSpPr>
          <p:cNvPr id="34" name="Text Placeholder 20"/>
          <p:cNvSpPr>
            <a:spLocks noGrp="1"/>
          </p:cNvSpPr>
          <p:nvPr>
            <p:ph type="body" sz="quarter" idx="35" hasCustomPrompt="1"/>
          </p:nvPr>
        </p:nvSpPr>
        <p:spPr>
          <a:xfrm>
            <a:off x="9952883"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dirty="0"/>
              <a:t>Vardas Pavardė</a:t>
            </a:r>
          </a:p>
        </p:txBody>
      </p:sp>
      <p:sp>
        <p:nvSpPr>
          <p:cNvPr id="36" name="Text Placeholder 20"/>
          <p:cNvSpPr>
            <a:spLocks noGrp="1"/>
          </p:cNvSpPr>
          <p:nvPr>
            <p:ph type="body" sz="quarter" idx="25" hasCustomPrompt="1"/>
          </p:nvPr>
        </p:nvSpPr>
        <p:spPr>
          <a:xfrm>
            <a:off x="217592"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37" name="Text Placeholder 20"/>
          <p:cNvSpPr>
            <a:spLocks noGrp="1"/>
          </p:cNvSpPr>
          <p:nvPr>
            <p:ph type="body" sz="quarter" idx="36" hasCustomPrompt="1"/>
          </p:nvPr>
        </p:nvSpPr>
        <p:spPr>
          <a:xfrm>
            <a:off x="2637683"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38" name="Text Placeholder 20"/>
          <p:cNvSpPr>
            <a:spLocks noGrp="1"/>
          </p:cNvSpPr>
          <p:nvPr>
            <p:ph type="body" sz="quarter" idx="37" hasCustomPrompt="1"/>
          </p:nvPr>
        </p:nvSpPr>
        <p:spPr>
          <a:xfrm>
            <a:off x="5076083"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39" name="Text Placeholder 20"/>
          <p:cNvSpPr>
            <a:spLocks noGrp="1"/>
          </p:cNvSpPr>
          <p:nvPr>
            <p:ph type="body" sz="quarter" idx="38" hasCustomPrompt="1"/>
          </p:nvPr>
        </p:nvSpPr>
        <p:spPr>
          <a:xfrm>
            <a:off x="7514483"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40" name="Text Placeholder 20"/>
          <p:cNvSpPr>
            <a:spLocks noGrp="1"/>
          </p:cNvSpPr>
          <p:nvPr>
            <p:ph type="body" sz="quarter" idx="39" hasCustomPrompt="1"/>
          </p:nvPr>
        </p:nvSpPr>
        <p:spPr>
          <a:xfrm>
            <a:off x="9952883"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Tree>
    <p:extLst>
      <p:ext uri="{BB962C8B-B14F-4D97-AF65-F5344CB8AC3E}">
        <p14:creationId xmlns:p14="http://schemas.microsoft.com/office/powerpoint/2010/main" val="174732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CE743E1-03D1-4FD7-B05B-89AEB79501F2}" type="datetime1">
              <a:rPr lang="lt-LT" smtClean="0"/>
              <a:t>2024-05-21</a:t>
            </a:fld>
            <a:endParaRPr lang="lt-LT" dirty="0"/>
          </a:p>
        </p:txBody>
      </p:sp>
      <p:sp>
        <p:nvSpPr>
          <p:cNvPr id="12"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vl1pPr>
          </a:lstStyle>
          <a:p>
            <a:pPr lvl="0"/>
            <a:r>
              <a:rPr lang="en-US" dirty="0" err="1"/>
              <a:t>Prane</a:t>
            </a:r>
            <a:r>
              <a:rPr lang="lt-LT" dirty="0" err="1"/>
              <a:t>šėjas</a:t>
            </a:r>
            <a:r>
              <a:rPr lang="lt-LT" dirty="0"/>
              <a:t>, pranešėjo pareigos</a:t>
            </a:r>
          </a:p>
        </p:txBody>
      </p:sp>
      <p:sp>
        <p:nvSpPr>
          <p:cNvPr id="14" name="Text Placeholder 13"/>
          <p:cNvSpPr>
            <a:spLocks noGrp="1"/>
          </p:cNvSpPr>
          <p:nvPr>
            <p:ph type="body" sz="quarter" idx="12" hasCustomPrompt="1"/>
          </p:nvPr>
        </p:nvSpPr>
        <p:spPr>
          <a:xfrm>
            <a:off x="609192" y="2672080"/>
            <a:ext cx="6076088" cy="2042159"/>
          </a:xfrm>
        </p:spPr>
        <p:txBody>
          <a:bodyPr>
            <a:noAutofit/>
          </a:bodyPr>
          <a:lstStyle>
            <a:lvl1pPr marL="0" indent="0">
              <a:buNone/>
              <a:defRPr sz="6500" b="1" baseline="0">
                <a:latin typeface="Arial" panose="020B0604020202020204" pitchFamily="34" charset="0"/>
                <a:ea typeface="Euclid Circular A Medium" panose="020B0604000000000000" pitchFamily="34" charset="0"/>
              </a:defRPr>
            </a:lvl1pPr>
          </a:lstStyle>
          <a:p>
            <a:pPr lvl="0"/>
            <a:r>
              <a:rPr lang="lt-LT" dirty="0"/>
              <a:t>Prezentacijos pavadinimas</a:t>
            </a:r>
          </a:p>
        </p:txBody>
      </p:sp>
    </p:spTree>
    <p:extLst>
      <p:ext uri="{BB962C8B-B14F-4D97-AF65-F5344CB8AC3E}">
        <p14:creationId xmlns:p14="http://schemas.microsoft.com/office/powerpoint/2010/main" val="334522615"/>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Skaidrės tema,</a:t>
            </a:r>
            <a:r>
              <a:rPr lang="en-US" dirty="0"/>
              <a:t> </a:t>
            </a:r>
            <a:r>
              <a:rPr lang="lt-LT" dirty="0"/>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dirty="0"/>
              <a:t>Trumpoji antraštė</a:t>
            </a:r>
          </a:p>
        </p:txBody>
      </p:sp>
      <p:sp>
        <p:nvSpPr>
          <p:cNvPr id="5" name="Table Placeholder 4"/>
          <p:cNvSpPr>
            <a:spLocks noGrp="1"/>
          </p:cNvSpPr>
          <p:nvPr>
            <p:ph type="tbl" sz="quarter" idx="13" hasCustomPrompt="1"/>
          </p:nvPr>
        </p:nvSpPr>
        <p:spPr>
          <a:xfrm>
            <a:off x="625474" y="2447200"/>
            <a:ext cx="10956925" cy="3717925"/>
          </a:xfrm>
        </p:spPr>
        <p:txBody>
          <a:bodyPr/>
          <a:lstStyle>
            <a:lvl1pPr marL="0" indent="0">
              <a:buNone/>
              <a:defRPr/>
            </a:lvl1pPr>
          </a:lstStyle>
          <a:p>
            <a:r>
              <a:rPr lang="lt-LT" dirty="0"/>
              <a:t> </a:t>
            </a:r>
          </a:p>
        </p:txBody>
      </p:sp>
    </p:spTree>
    <p:extLst>
      <p:ext uri="{BB962C8B-B14F-4D97-AF65-F5344CB8AC3E}">
        <p14:creationId xmlns:p14="http://schemas.microsoft.com/office/powerpoint/2010/main" val="2972163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LTG grupės struktūra</a:t>
            </a:r>
          </a:p>
        </p:txBody>
      </p:sp>
    </p:spTree>
    <p:extLst>
      <p:ext uri="{BB962C8B-B14F-4D97-AF65-F5344CB8AC3E}">
        <p14:creationId xmlns:p14="http://schemas.microsoft.com/office/powerpoint/2010/main" val="3509516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8"/>
          <p:cNvSpPr>
            <a:spLocks noGrp="1"/>
          </p:cNvSpPr>
          <p:nvPr>
            <p:ph type="body" sz="quarter" idx="11" hasCustomPrompt="1"/>
          </p:nvPr>
        </p:nvSpPr>
        <p:spPr>
          <a:xfrm>
            <a:off x="625473" y="798513"/>
            <a:ext cx="8335647"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Skaidrės tema, </a:t>
            </a:r>
            <a:r>
              <a:rPr lang="en-US" dirty="0" err="1"/>
              <a:t>proceso</a:t>
            </a:r>
            <a:r>
              <a:rPr lang="lt-LT" dirty="0"/>
              <a:t> pavadinimas</a:t>
            </a:r>
          </a:p>
        </p:txBody>
      </p:sp>
      <p:sp>
        <p:nvSpPr>
          <p:cNvPr id="3" name="SmartArt Placeholder 2"/>
          <p:cNvSpPr>
            <a:spLocks noGrp="1"/>
          </p:cNvSpPr>
          <p:nvPr>
            <p:ph type="dgm" sz="quarter" idx="12" hasCustomPrompt="1"/>
          </p:nvPr>
        </p:nvSpPr>
        <p:spPr>
          <a:xfrm>
            <a:off x="625475" y="2055813"/>
            <a:ext cx="10956925" cy="1157650"/>
          </a:xfrm>
        </p:spPr>
        <p:txBody>
          <a:bodyPr/>
          <a:lstStyle>
            <a:lvl1pPr marL="0" indent="0">
              <a:buNone/>
              <a:defRPr/>
            </a:lvl1pPr>
          </a:lstStyle>
          <a:p>
            <a:r>
              <a:rPr lang="en-US" dirty="0"/>
              <a:t> </a:t>
            </a:r>
            <a:endParaRPr lang="lt-LT" dirty="0"/>
          </a:p>
        </p:txBody>
      </p:sp>
      <p:sp>
        <p:nvSpPr>
          <p:cNvPr id="17" name="Text Placeholder 20"/>
          <p:cNvSpPr>
            <a:spLocks noGrp="1"/>
          </p:cNvSpPr>
          <p:nvPr>
            <p:ph type="body" sz="quarter" idx="25" hasCustomPrompt="1"/>
          </p:nvPr>
        </p:nvSpPr>
        <p:spPr>
          <a:xfrm>
            <a:off x="62547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dirty="0"/>
              <a:t>L</a:t>
            </a:r>
            <a:r>
              <a:rPr lang="lt-LT" dirty="0" err="1"/>
              <a:t>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18" name="Text Placeholder 20"/>
          <p:cNvSpPr>
            <a:spLocks noGrp="1"/>
          </p:cNvSpPr>
          <p:nvPr>
            <p:ph type="body" sz="quarter" idx="26" hasCustomPrompt="1"/>
          </p:nvPr>
        </p:nvSpPr>
        <p:spPr>
          <a:xfrm>
            <a:off x="2787648"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dirty="0"/>
              <a:t>L</a:t>
            </a:r>
            <a:r>
              <a:rPr lang="lt-LT" dirty="0" err="1"/>
              <a:t>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27" name="Text Placeholder 20"/>
          <p:cNvSpPr>
            <a:spLocks noGrp="1"/>
          </p:cNvSpPr>
          <p:nvPr>
            <p:ph type="body" sz="quarter" idx="27" hasCustomPrompt="1"/>
          </p:nvPr>
        </p:nvSpPr>
        <p:spPr>
          <a:xfrm>
            <a:off x="494982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dirty="0"/>
              <a:t>L</a:t>
            </a:r>
            <a:r>
              <a:rPr lang="lt-LT" dirty="0" err="1"/>
              <a:t>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28" name="Text Placeholder 20"/>
          <p:cNvSpPr>
            <a:spLocks noGrp="1"/>
          </p:cNvSpPr>
          <p:nvPr>
            <p:ph type="body" sz="quarter" idx="28" hasCustomPrompt="1"/>
          </p:nvPr>
        </p:nvSpPr>
        <p:spPr>
          <a:xfrm>
            <a:off x="710247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dirty="0"/>
              <a:t>L</a:t>
            </a:r>
            <a:r>
              <a:rPr lang="lt-LT" dirty="0" err="1"/>
              <a:t>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29" name="Text Placeholder 20"/>
          <p:cNvSpPr>
            <a:spLocks noGrp="1"/>
          </p:cNvSpPr>
          <p:nvPr>
            <p:ph type="body" sz="quarter" idx="29" hasCustomPrompt="1"/>
          </p:nvPr>
        </p:nvSpPr>
        <p:spPr>
          <a:xfrm>
            <a:off x="9264648"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dirty="0"/>
              <a:t>L</a:t>
            </a:r>
            <a:r>
              <a:rPr lang="lt-LT" dirty="0" err="1"/>
              <a:t>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a:t>
            </a:r>
            <a:r>
              <a:rPr lang="lt-LT" dirty="0"/>
              <a:t>.</a:t>
            </a:r>
          </a:p>
        </p:txBody>
      </p:sp>
      <p:sp>
        <p:nvSpPr>
          <p:cNvPr id="30" name="Text Placeholder 20"/>
          <p:cNvSpPr>
            <a:spLocks noGrp="1"/>
          </p:cNvSpPr>
          <p:nvPr>
            <p:ph type="body" sz="quarter" idx="30" hasCustomPrompt="1"/>
          </p:nvPr>
        </p:nvSpPr>
        <p:spPr>
          <a:xfrm>
            <a:off x="625473"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dirty="0"/>
              <a:t>A</a:t>
            </a:r>
            <a:r>
              <a:rPr lang="lt-LT" dirty="0" err="1"/>
              <a:t>ntraštė</a:t>
            </a:r>
            <a:endParaRPr lang="lt-LT" dirty="0"/>
          </a:p>
        </p:txBody>
      </p:sp>
      <p:sp>
        <p:nvSpPr>
          <p:cNvPr id="35" name="Text Placeholder 20"/>
          <p:cNvSpPr>
            <a:spLocks noGrp="1"/>
          </p:cNvSpPr>
          <p:nvPr>
            <p:ph type="body" sz="quarter" idx="31" hasCustomPrompt="1"/>
          </p:nvPr>
        </p:nvSpPr>
        <p:spPr>
          <a:xfrm>
            <a:off x="2787648"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dirty="0"/>
              <a:t>A</a:t>
            </a:r>
            <a:r>
              <a:rPr lang="lt-LT" dirty="0" err="1"/>
              <a:t>ntraštė</a:t>
            </a:r>
            <a:endParaRPr lang="lt-LT" dirty="0"/>
          </a:p>
        </p:txBody>
      </p:sp>
      <p:sp>
        <p:nvSpPr>
          <p:cNvPr id="36" name="Text Placeholder 20"/>
          <p:cNvSpPr>
            <a:spLocks noGrp="1"/>
          </p:cNvSpPr>
          <p:nvPr>
            <p:ph type="body" sz="quarter" idx="32" hasCustomPrompt="1"/>
          </p:nvPr>
        </p:nvSpPr>
        <p:spPr>
          <a:xfrm>
            <a:off x="4949822"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dirty="0"/>
              <a:t>A</a:t>
            </a:r>
            <a:r>
              <a:rPr lang="lt-LT" dirty="0" err="1"/>
              <a:t>ntraštė</a:t>
            </a:r>
            <a:endParaRPr lang="lt-LT" dirty="0"/>
          </a:p>
        </p:txBody>
      </p:sp>
      <p:sp>
        <p:nvSpPr>
          <p:cNvPr id="37" name="Text Placeholder 20"/>
          <p:cNvSpPr>
            <a:spLocks noGrp="1"/>
          </p:cNvSpPr>
          <p:nvPr>
            <p:ph type="body" sz="quarter" idx="33" hasCustomPrompt="1"/>
          </p:nvPr>
        </p:nvSpPr>
        <p:spPr>
          <a:xfrm>
            <a:off x="7111996"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dirty="0"/>
              <a:t>A</a:t>
            </a:r>
            <a:r>
              <a:rPr lang="lt-LT" dirty="0" err="1"/>
              <a:t>ntraštė</a:t>
            </a:r>
            <a:endParaRPr lang="lt-LT" dirty="0"/>
          </a:p>
        </p:txBody>
      </p:sp>
      <p:sp>
        <p:nvSpPr>
          <p:cNvPr id="38" name="Text Placeholder 20"/>
          <p:cNvSpPr>
            <a:spLocks noGrp="1"/>
          </p:cNvSpPr>
          <p:nvPr>
            <p:ph type="body" sz="quarter" idx="34" hasCustomPrompt="1"/>
          </p:nvPr>
        </p:nvSpPr>
        <p:spPr>
          <a:xfrm>
            <a:off x="9274170"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dirty="0"/>
              <a:t>A</a:t>
            </a:r>
            <a:r>
              <a:rPr lang="lt-LT" dirty="0" err="1"/>
              <a:t>ntraštė</a:t>
            </a:r>
            <a:endParaRPr lang="lt-LT" dirty="0"/>
          </a:p>
        </p:txBody>
      </p:sp>
    </p:spTree>
    <p:extLst>
      <p:ext uri="{BB962C8B-B14F-4D97-AF65-F5344CB8AC3E}">
        <p14:creationId xmlns:p14="http://schemas.microsoft.com/office/powerpoint/2010/main" val="1546150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EAD35-2DF5-4BC7-B245-6632A0B3F5AE}" type="datetime1">
              <a:rPr lang="lt-LT" smtClean="0"/>
              <a:t>2024-05-21</a:t>
            </a:fld>
            <a:endParaRPr lang="lt-LT" dirty="0"/>
          </a:p>
        </p:txBody>
      </p:sp>
      <p:sp>
        <p:nvSpPr>
          <p:cNvPr id="5" name="Text Placeholder 13"/>
          <p:cNvSpPr>
            <a:spLocks noGrp="1"/>
          </p:cNvSpPr>
          <p:nvPr>
            <p:ph type="body" sz="quarter" idx="12" hasCustomPrompt="1"/>
          </p:nvPr>
        </p:nvSpPr>
        <p:spPr>
          <a:xfrm>
            <a:off x="609192" y="2672080"/>
            <a:ext cx="6157368" cy="2042159"/>
          </a:xfrm>
        </p:spPr>
        <p:txBody>
          <a:bodyPr>
            <a:noAutofit/>
          </a:bodyPr>
          <a:lstStyle>
            <a:lvl1pPr marL="0" indent="0">
              <a:buNone/>
              <a:defRPr sz="6500" b="1" baseline="0">
                <a:latin typeface="Arial" panose="020B0604020202020204" pitchFamily="34" charset="0"/>
                <a:ea typeface="Euclid Circular A Medium" panose="020B0604000000000000" pitchFamily="34" charset="0"/>
              </a:defRPr>
            </a:lvl1pPr>
          </a:lstStyle>
          <a:p>
            <a:pPr lvl="0"/>
            <a:r>
              <a:rPr lang="lt-LT" dirty="0"/>
              <a:t>Ačiū!</a:t>
            </a:r>
          </a:p>
        </p:txBody>
      </p:sp>
      <p:sp>
        <p:nvSpPr>
          <p:cNvPr id="6"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vl1pPr>
          </a:lstStyle>
          <a:p>
            <a:pPr lvl="0"/>
            <a:r>
              <a:rPr lang="en-US" dirty="0" err="1"/>
              <a:t>Prezentacijos</a:t>
            </a:r>
            <a:r>
              <a:rPr lang="en-US" dirty="0"/>
              <a:t> </a:t>
            </a:r>
            <a:r>
              <a:rPr lang="en-US" dirty="0" err="1"/>
              <a:t>pavadinimas</a:t>
            </a:r>
            <a:endParaRPr lang="lt-LT" dirty="0"/>
          </a:p>
        </p:txBody>
      </p:sp>
    </p:spTree>
    <p:extLst>
      <p:ext uri="{BB962C8B-B14F-4D97-AF65-F5344CB8AC3E}">
        <p14:creationId xmlns:p14="http://schemas.microsoft.com/office/powerpoint/2010/main" val="242914757"/>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dirty="0"/>
              <a:t>Įmonės raida</a:t>
            </a:r>
          </a:p>
        </p:txBody>
      </p:sp>
      <p:sp>
        <p:nvSpPr>
          <p:cNvPr id="7" name="Text Placeholder 20"/>
          <p:cNvSpPr>
            <a:spLocks noGrp="1"/>
          </p:cNvSpPr>
          <p:nvPr>
            <p:ph type="body" sz="quarter" idx="12" hasCustomPrompt="1"/>
          </p:nvPr>
        </p:nvSpPr>
        <p:spPr>
          <a:xfrm>
            <a:off x="823595" y="2284095"/>
            <a:ext cx="2925446" cy="450850"/>
          </a:xfrm>
        </p:spPr>
        <p:txBody>
          <a:bodyPr anchor="ctr">
            <a:normAutofit/>
          </a:bodyPr>
          <a:lstStyle>
            <a:lvl1pPr marL="0" indent="0">
              <a:buNone/>
              <a:defRPr sz="1800" b="1">
                <a:solidFill>
                  <a:schemeClr val="tx1"/>
                </a:solidFill>
                <a:latin typeface="Arial" panose="020B0604020202020204" pitchFamily="34" charset="0"/>
              </a:defRPr>
            </a:lvl1pPr>
          </a:lstStyle>
          <a:p>
            <a:pPr lvl="0"/>
            <a:r>
              <a:rPr lang="lt-LT" dirty="0"/>
              <a:t>1859 – </a:t>
            </a:r>
            <a:r>
              <a:rPr lang="lt-LT" dirty="0" err="1"/>
              <a:t>ieji</a:t>
            </a:r>
            <a:r>
              <a:rPr lang="lt-LT" dirty="0"/>
              <a:t> metai</a:t>
            </a:r>
          </a:p>
        </p:txBody>
      </p:sp>
      <p:sp>
        <p:nvSpPr>
          <p:cNvPr id="8" name="Text Placeholder 20"/>
          <p:cNvSpPr>
            <a:spLocks noGrp="1"/>
          </p:cNvSpPr>
          <p:nvPr>
            <p:ph type="body" sz="quarter" idx="13" hasCustomPrompt="1"/>
          </p:nvPr>
        </p:nvSpPr>
        <p:spPr>
          <a:xfrm>
            <a:off x="6344772" y="2292350"/>
            <a:ext cx="2925446" cy="450850"/>
          </a:xfrm>
        </p:spPr>
        <p:txBody>
          <a:bodyPr anchor="ctr">
            <a:normAutofit/>
          </a:bodyPr>
          <a:lstStyle>
            <a:lvl1pPr marL="0" indent="0">
              <a:buNone/>
              <a:defRPr sz="1800" b="1" baseline="0">
                <a:solidFill>
                  <a:schemeClr val="tx1"/>
                </a:solidFill>
                <a:latin typeface="Arial" panose="020B0604020202020204" pitchFamily="34" charset="0"/>
              </a:defRPr>
            </a:lvl1pPr>
          </a:lstStyle>
          <a:p>
            <a:pPr lvl="0"/>
            <a:r>
              <a:rPr lang="lt-LT" dirty="0"/>
              <a:t>Lietuvos geležinkeliai</a:t>
            </a:r>
          </a:p>
        </p:txBody>
      </p:sp>
      <p:sp>
        <p:nvSpPr>
          <p:cNvPr id="9" name="Text Placeholder 20"/>
          <p:cNvSpPr>
            <a:spLocks noGrp="1"/>
          </p:cNvSpPr>
          <p:nvPr>
            <p:ph type="body" sz="quarter" idx="14" hasCustomPrompt="1"/>
          </p:nvPr>
        </p:nvSpPr>
        <p:spPr>
          <a:xfrm>
            <a:off x="4244975" y="2292350"/>
            <a:ext cx="1675765" cy="450850"/>
          </a:xfrm>
        </p:spPr>
        <p:txBody>
          <a:bodyPr anchor="ctr">
            <a:noAutofit/>
          </a:bodyPr>
          <a:lstStyle>
            <a:lvl1pPr marL="0" indent="0">
              <a:buNone/>
              <a:defRPr sz="1000" baseline="0">
                <a:solidFill>
                  <a:schemeClr val="tx1"/>
                </a:solidFill>
                <a:latin typeface="Arial" panose="020B0604020202020204" pitchFamily="34" charset="0"/>
              </a:defRPr>
            </a:lvl1pPr>
          </a:lstStyle>
          <a:p>
            <a:pPr lvl="0"/>
            <a:r>
              <a:rPr lang="lt-LT" dirty="0"/>
              <a:t>Lietuvos geležinkelio pradžia – nutiesti pirmieji bėgiai</a:t>
            </a:r>
          </a:p>
        </p:txBody>
      </p:sp>
      <p:sp>
        <p:nvSpPr>
          <p:cNvPr id="10" name="Text Placeholder 20"/>
          <p:cNvSpPr>
            <a:spLocks noGrp="1"/>
          </p:cNvSpPr>
          <p:nvPr>
            <p:ph type="body" sz="quarter" idx="15" hasCustomPrompt="1"/>
          </p:nvPr>
        </p:nvSpPr>
        <p:spPr>
          <a:xfrm>
            <a:off x="9766469" y="2292350"/>
            <a:ext cx="1675765" cy="450850"/>
          </a:xfrm>
        </p:spPr>
        <p:txBody>
          <a:bodyPr anchor="ctr">
            <a:noAutofit/>
          </a:bodyPr>
          <a:lstStyle>
            <a:lvl1pPr marL="0" indent="0">
              <a:buNone/>
              <a:defRPr sz="1000" baseline="0">
                <a:solidFill>
                  <a:schemeClr val="tx1"/>
                </a:solidFill>
                <a:latin typeface="Arial" panose="020B0604020202020204" pitchFamily="34" charset="0"/>
              </a:defRPr>
            </a:lvl1pPr>
          </a:lstStyle>
          <a:p>
            <a:pPr lvl="0"/>
            <a:r>
              <a:rPr lang="lt-LT" dirty="0"/>
              <a:t>Yra viena didžiausių ir moderniausių transporto įmonių Lietuvoje</a:t>
            </a:r>
          </a:p>
        </p:txBody>
      </p:sp>
      <p:sp>
        <p:nvSpPr>
          <p:cNvPr id="11" name="Text Placeholder 20"/>
          <p:cNvSpPr>
            <a:spLocks noGrp="1"/>
          </p:cNvSpPr>
          <p:nvPr>
            <p:ph type="body" sz="quarter" idx="16" hasCustomPrompt="1"/>
          </p:nvPr>
        </p:nvSpPr>
        <p:spPr>
          <a:xfrm>
            <a:off x="969752" y="3413760"/>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dirty="0"/>
              <a:t>443,7</a:t>
            </a:r>
          </a:p>
        </p:txBody>
      </p:sp>
      <p:sp>
        <p:nvSpPr>
          <p:cNvPr id="12" name="Text Placeholder 20"/>
          <p:cNvSpPr>
            <a:spLocks noGrp="1"/>
          </p:cNvSpPr>
          <p:nvPr>
            <p:ph type="body" sz="quarter" idx="17" hasCustomPrompt="1"/>
          </p:nvPr>
        </p:nvSpPr>
        <p:spPr>
          <a:xfrm>
            <a:off x="2836017" y="3413760"/>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dirty="0"/>
              <a:t>52.6</a:t>
            </a:r>
          </a:p>
        </p:txBody>
      </p:sp>
      <p:sp>
        <p:nvSpPr>
          <p:cNvPr id="13" name="Text Placeholder 20"/>
          <p:cNvSpPr>
            <a:spLocks noGrp="1"/>
          </p:cNvSpPr>
          <p:nvPr>
            <p:ph type="body" sz="quarter" idx="18" hasCustomPrompt="1"/>
          </p:nvPr>
        </p:nvSpPr>
        <p:spPr>
          <a:xfrm>
            <a:off x="4634972" y="3413759"/>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dirty="0"/>
              <a:t>3.77</a:t>
            </a:r>
          </a:p>
        </p:txBody>
      </p:sp>
      <p:sp>
        <p:nvSpPr>
          <p:cNvPr id="14" name="Text Placeholder 20"/>
          <p:cNvSpPr>
            <a:spLocks noGrp="1"/>
          </p:cNvSpPr>
          <p:nvPr>
            <p:ph type="body" sz="quarter" idx="19" hasCustomPrompt="1"/>
          </p:nvPr>
        </p:nvSpPr>
        <p:spPr>
          <a:xfrm>
            <a:off x="6501237" y="3413759"/>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dirty="0"/>
              <a:t>7400</a:t>
            </a:r>
          </a:p>
        </p:txBody>
      </p:sp>
      <p:sp>
        <p:nvSpPr>
          <p:cNvPr id="15" name="Text Placeholder 20"/>
          <p:cNvSpPr>
            <a:spLocks noGrp="1"/>
          </p:cNvSpPr>
          <p:nvPr>
            <p:ph type="body" sz="quarter" idx="20" hasCustomPrompt="1"/>
          </p:nvPr>
        </p:nvSpPr>
        <p:spPr>
          <a:xfrm>
            <a:off x="8300192" y="3413758"/>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dirty="0"/>
              <a:t>&gt;20</a:t>
            </a:r>
          </a:p>
        </p:txBody>
      </p:sp>
      <p:sp>
        <p:nvSpPr>
          <p:cNvPr id="16" name="Text Placeholder 20"/>
          <p:cNvSpPr>
            <a:spLocks noGrp="1"/>
          </p:cNvSpPr>
          <p:nvPr>
            <p:ph type="body" sz="quarter" idx="21" hasCustomPrompt="1"/>
          </p:nvPr>
        </p:nvSpPr>
        <p:spPr>
          <a:xfrm>
            <a:off x="10182757" y="3413757"/>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dirty="0"/>
              <a:t>3</a:t>
            </a:r>
          </a:p>
        </p:txBody>
      </p:sp>
      <p:sp>
        <p:nvSpPr>
          <p:cNvPr id="17" name="Text Placeholder 20"/>
          <p:cNvSpPr>
            <a:spLocks noGrp="1"/>
          </p:cNvSpPr>
          <p:nvPr>
            <p:ph type="body" sz="quarter" idx="22" hasCustomPrompt="1"/>
          </p:nvPr>
        </p:nvSpPr>
        <p:spPr>
          <a:xfrm>
            <a:off x="738902"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Pardavimo pajamos 2017 m. </a:t>
            </a:r>
            <a:r>
              <a:rPr lang="lt-LT" dirty="0" err="1"/>
              <a:t>mln</a:t>
            </a:r>
            <a:r>
              <a:rPr lang="lt-LT" dirty="0"/>
              <a:t> EUR</a:t>
            </a:r>
          </a:p>
        </p:txBody>
      </p:sp>
      <p:sp>
        <p:nvSpPr>
          <p:cNvPr id="19" name="Text Placeholder 20"/>
          <p:cNvSpPr>
            <a:spLocks noGrp="1"/>
          </p:cNvSpPr>
          <p:nvPr>
            <p:ph type="body" sz="quarter" idx="23" hasCustomPrompt="1"/>
          </p:nvPr>
        </p:nvSpPr>
        <p:spPr>
          <a:xfrm>
            <a:off x="2605167"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Pardavimo pajamos 2017 m. </a:t>
            </a:r>
            <a:r>
              <a:rPr lang="lt-LT" dirty="0" err="1"/>
              <a:t>mln</a:t>
            </a:r>
            <a:r>
              <a:rPr lang="lt-LT" dirty="0"/>
              <a:t> EUR </a:t>
            </a:r>
          </a:p>
        </p:txBody>
      </p:sp>
      <p:sp>
        <p:nvSpPr>
          <p:cNvPr id="20" name="Text Placeholder 20"/>
          <p:cNvSpPr>
            <a:spLocks noGrp="1"/>
          </p:cNvSpPr>
          <p:nvPr>
            <p:ph type="body" sz="quarter" idx="24" hasCustomPrompt="1"/>
          </p:nvPr>
        </p:nvSpPr>
        <p:spPr>
          <a:xfrm>
            <a:off x="4405011"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Vežtų keleivių skaičius per 2017 m., mln. </a:t>
            </a:r>
          </a:p>
        </p:txBody>
      </p:sp>
      <p:sp>
        <p:nvSpPr>
          <p:cNvPr id="21" name="Text Placeholder 20"/>
          <p:cNvSpPr>
            <a:spLocks noGrp="1"/>
          </p:cNvSpPr>
          <p:nvPr>
            <p:ph type="body" sz="quarter" idx="25" hasCustomPrompt="1"/>
          </p:nvPr>
        </p:nvSpPr>
        <p:spPr>
          <a:xfrm>
            <a:off x="6270387"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Personalo skaičius 2018 m.</a:t>
            </a:r>
          </a:p>
        </p:txBody>
      </p:sp>
      <p:sp>
        <p:nvSpPr>
          <p:cNvPr id="22" name="Text Placeholder 20"/>
          <p:cNvSpPr>
            <a:spLocks noGrp="1"/>
          </p:cNvSpPr>
          <p:nvPr>
            <p:ph type="body" sz="quarter" idx="26" hasCustomPrompt="1"/>
          </p:nvPr>
        </p:nvSpPr>
        <p:spPr>
          <a:xfrm>
            <a:off x="8135763"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Paslaugų teikimo geografija</a:t>
            </a:r>
          </a:p>
        </p:txBody>
      </p:sp>
      <p:sp>
        <p:nvSpPr>
          <p:cNvPr id="23" name="Text Placeholder 20"/>
          <p:cNvSpPr>
            <a:spLocks noGrp="1"/>
          </p:cNvSpPr>
          <p:nvPr>
            <p:ph type="body" sz="quarter" idx="27" hasCustomPrompt="1"/>
          </p:nvPr>
        </p:nvSpPr>
        <p:spPr>
          <a:xfrm>
            <a:off x="10001139"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Lietuvą kertantys tarptautiniai transporto koridoriai</a:t>
            </a:r>
          </a:p>
        </p:txBody>
      </p:sp>
      <p:sp>
        <p:nvSpPr>
          <p:cNvPr id="24" name="Text Placeholder 20"/>
          <p:cNvSpPr>
            <a:spLocks noGrp="1"/>
          </p:cNvSpPr>
          <p:nvPr>
            <p:ph type="body" sz="quarter" idx="28" hasCustomPrompt="1"/>
          </p:nvPr>
        </p:nvSpPr>
        <p:spPr>
          <a:xfrm>
            <a:off x="738901"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dirty="0"/>
              <a:t>+10,8%</a:t>
            </a:r>
          </a:p>
        </p:txBody>
      </p:sp>
      <p:sp>
        <p:nvSpPr>
          <p:cNvPr id="26" name="Text Placeholder 20"/>
          <p:cNvSpPr>
            <a:spLocks noGrp="1"/>
          </p:cNvSpPr>
          <p:nvPr>
            <p:ph type="body" sz="quarter" idx="29" hasCustomPrompt="1"/>
          </p:nvPr>
        </p:nvSpPr>
        <p:spPr>
          <a:xfrm>
            <a:off x="2604277"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dirty="0"/>
              <a:t>+10,8%</a:t>
            </a:r>
          </a:p>
        </p:txBody>
      </p:sp>
      <p:sp>
        <p:nvSpPr>
          <p:cNvPr id="27" name="Text Placeholder 20"/>
          <p:cNvSpPr>
            <a:spLocks noGrp="1"/>
          </p:cNvSpPr>
          <p:nvPr>
            <p:ph type="body" sz="quarter" idx="30" hasCustomPrompt="1"/>
          </p:nvPr>
        </p:nvSpPr>
        <p:spPr>
          <a:xfrm>
            <a:off x="4404122"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dirty="0"/>
              <a:t>0.7%</a:t>
            </a:r>
          </a:p>
        </p:txBody>
      </p:sp>
      <p:sp>
        <p:nvSpPr>
          <p:cNvPr id="28" name="Text Placeholder 20"/>
          <p:cNvSpPr>
            <a:spLocks noGrp="1"/>
          </p:cNvSpPr>
          <p:nvPr>
            <p:ph type="body" sz="quarter" idx="31" hasCustomPrompt="1"/>
          </p:nvPr>
        </p:nvSpPr>
        <p:spPr>
          <a:xfrm>
            <a:off x="3936968" y="5855063"/>
            <a:ext cx="4318064"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dirty="0"/>
              <a:t>Atstovybių tinklas: Baltarusija (Minskas), Rusija </a:t>
            </a:r>
            <a:r>
              <a:rPr lang="fi-FI" dirty="0"/>
              <a:t>(Maskva), Kinija (Pekinas), Lenkija (Varšuva)</a:t>
            </a:r>
            <a:endParaRPr lang="lt-LT" dirty="0"/>
          </a:p>
        </p:txBody>
      </p:sp>
    </p:spTree>
    <p:extLst>
      <p:ext uri="{BB962C8B-B14F-4D97-AF65-F5344CB8AC3E}">
        <p14:creationId xmlns:p14="http://schemas.microsoft.com/office/powerpoint/2010/main" val="578598993"/>
      </p:ext>
    </p:extLst>
  </p:cSld>
  <p:clrMapOvr>
    <a:masterClrMapping/>
  </p:clrMapOvr>
  <p:extLst>
    <p:ext uri="{DCECCB84-F9BA-43D5-87BE-67443E8EF086}">
      <p15:sldGuideLst xmlns:p15="http://schemas.microsoft.com/office/powerpoint/2012/main">
        <p15:guide id="1" orient="horz" pos="1728">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age 2">
    <p:spTree>
      <p:nvGrpSpPr>
        <p:cNvPr id="1" name=""/>
        <p:cNvGrpSpPr/>
        <p:nvPr/>
      </p:nvGrpSpPr>
      <p:grpSpPr>
        <a:xfrm>
          <a:off x="0" y="0"/>
          <a:ext cx="0" cy="0"/>
          <a:chOff x="0" y="0"/>
          <a:chExt cx="0" cy="0"/>
        </a:xfrm>
      </p:grpSpPr>
      <p:sp>
        <p:nvSpPr>
          <p:cNvPr id="5" name="Satura vietturis 4">
            <a:extLst>
              <a:ext uri="{FF2B5EF4-FFF2-40B4-BE49-F238E27FC236}">
                <a16:creationId xmlns:a16="http://schemas.microsoft.com/office/drawing/2014/main" id="{BF76B2C3-F05F-455F-A09C-1606E29268BE}"/>
              </a:ext>
            </a:extLst>
          </p:cNvPr>
          <p:cNvSpPr>
            <a:spLocks noGrp="1"/>
          </p:cNvSpPr>
          <p:nvPr>
            <p:ph sz="quarter" idx="10" hasCustomPrompt="1"/>
          </p:nvPr>
        </p:nvSpPr>
        <p:spPr>
          <a:xfrm>
            <a:off x="869949" y="1742397"/>
            <a:ext cx="10709275" cy="4280334"/>
          </a:xfrm>
          <a:prstGeom prst="rect">
            <a:avLst/>
          </a:prstGeom>
        </p:spPr>
        <p:txBody>
          <a:bodyPr/>
          <a:lstStyle>
            <a:lvl1pPr marL="0" indent="0">
              <a:buFontTx/>
              <a:buNone/>
              <a:defRPr sz="1700">
                <a:latin typeface="Myriad Pro" panose="020B0503030403020204" pitchFamily="34" charset="0"/>
              </a:defRPr>
            </a:lvl1pPr>
            <a:lvl2pPr>
              <a:defRPr sz="1700">
                <a:latin typeface="Myriad Pro" panose="020B0503030403020204" pitchFamily="34" charset="0"/>
              </a:defRPr>
            </a:lvl2pPr>
            <a:lvl3pPr>
              <a:defRPr sz="1700">
                <a:latin typeface="Myriad Pro" panose="020B0503030403020204" pitchFamily="34" charset="0"/>
              </a:defRPr>
            </a:lvl3pPr>
            <a:lvl4pPr>
              <a:defRPr sz="1700">
                <a:latin typeface="Myriad Pro" panose="020B0503030403020204" pitchFamily="34" charset="0"/>
              </a:defRPr>
            </a:lvl4pPr>
            <a:lvl5pPr>
              <a:defRPr sz="1700">
                <a:latin typeface="Myriad Pro" panose="020B0503030403020204" pitchFamily="34" charset="0"/>
              </a:defRPr>
            </a:lvl5pPr>
          </a:lstStyle>
          <a:p>
            <a:pPr lvl="0"/>
            <a:r>
              <a:rPr lang="lv-LV" dirty="0"/>
              <a:t>Lorem </a:t>
            </a:r>
            <a:r>
              <a:rPr lang="lv-LV" dirty="0" err="1"/>
              <a:t>ipsum</a:t>
            </a:r>
            <a:r>
              <a:rPr lang="lv-LV" dirty="0"/>
              <a:t> </a:t>
            </a:r>
            <a:r>
              <a:rPr lang="lv-LV" dirty="0" err="1"/>
              <a:t>dolor</a:t>
            </a:r>
            <a:r>
              <a:rPr lang="lv-LV" dirty="0"/>
              <a:t> sit </a:t>
            </a:r>
            <a:r>
              <a:rPr lang="lv-LV" dirty="0" err="1"/>
              <a:t>amet</a:t>
            </a:r>
            <a:r>
              <a:rPr lang="lv-LV" dirty="0"/>
              <a:t>, </a:t>
            </a:r>
            <a:r>
              <a:rPr lang="lv-LV" dirty="0" err="1"/>
              <a:t>consectetur</a:t>
            </a:r>
            <a:r>
              <a:rPr lang="lv-LV" dirty="0"/>
              <a:t> </a:t>
            </a:r>
            <a:r>
              <a:rPr lang="lv-LV" dirty="0" err="1"/>
              <a:t>adipiscing</a:t>
            </a:r>
            <a:r>
              <a:rPr lang="lv-LV" dirty="0"/>
              <a:t> </a:t>
            </a:r>
            <a:r>
              <a:rPr lang="lv-LV" dirty="0" err="1"/>
              <a:t>elit</a:t>
            </a:r>
            <a:r>
              <a:rPr lang="lv-LV" dirty="0"/>
              <a:t>.</a:t>
            </a:r>
          </a:p>
        </p:txBody>
      </p:sp>
    </p:spTree>
    <p:extLst>
      <p:ext uri="{BB962C8B-B14F-4D97-AF65-F5344CB8AC3E}">
        <p14:creationId xmlns:p14="http://schemas.microsoft.com/office/powerpoint/2010/main" val="1078421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age 3">
    <p:spTree>
      <p:nvGrpSpPr>
        <p:cNvPr id="1" name=""/>
        <p:cNvGrpSpPr/>
        <p:nvPr/>
      </p:nvGrpSpPr>
      <p:grpSpPr>
        <a:xfrm>
          <a:off x="0" y="0"/>
          <a:ext cx="0" cy="0"/>
          <a:chOff x="0" y="0"/>
          <a:chExt cx="0" cy="0"/>
        </a:xfrm>
      </p:grpSpPr>
      <p:sp>
        <p:nvSpPr>
          <p:cNvPr id="2" name="Satura vietturis 4">
            <a:extLst>
              <a:ext uri="{FF2B5EF4-FFF2-40B4-BE49-F238E27FC236}">
                <a16:creationId xmlns:a16="http://schemas.microsoft.com/office/drawing/2014/main" id="{F9578DFD-71AA-41EE-9C39-4FCD904D7B17}"/>
              </a:ext>
            </a:extLst>
          </p:cNvPr>
          <p:cNvSpPr>
            <a:spLocks noGrp="1"/>
          </p:cNvSpPr>
          <p:nvPr>
            <p:ph sz="quarter" idx="10" hasCustomPrompt="1"/>
          </p:nvPr>
        </p:nvSpPr>
        <p:spPr>
          <a:xfrm>
            <a:off x="869950" y="1385281"/>
            <a:ext cx="10709275" cy="4575904"/>
          </a:xfrm>
          <a:prstGeom prst="rect">
            <a:avLst/>
          </a:prstGeom>
        </p:spPr>
        <p:txBody>
          <a:bodyPr/>
          <a:lstStyle>
            <a:lvl1pPr marL="0" indent="0">
              <a:buFontTx/>
              <a:buNone/>
              <a:defRPr sz="1700">
                <a:latin typeface="Myriad Pro" panose="020B0503030403020204" pitchFamily="34" charset="0"/>
              </a:defRPr>
            </a:lvl1pPr>
            <a:lvl2pPr>
              <a:defRPr sz="1700">
                <a:latin typeface="Myriad Pro" panose="020B0503030403020204" pitchFamily="34" charset="0"/>
              </a:defRPr>
            </a:lvl2pPr>
            <a:lvl3pPr>
              <a:defRPr sz="1700">
                <a:latin typeface="Myriad Pro" panose="020B0503030403020204" pitchFamily="34" charset="0"/>
              </a:defRPr>
            </a:lvl3pPr>
            <a:lvl4pPr>
              <a:defRPr sz="1700">
                <a:latin typeface="Myriad Pro" panose="020B0503030403020204" pitchFamily="34" charset="0"/>
              </a:defRPr>
            </a:lvl4pPr>
            <a:lvl5pPr>
              <a:defRPr sz="1700">
                <a:latin typeface="Myriad Pro" panose="020B0503030403020204" pitchFamily="34" charset="0"/>
              </a:defRPr>
            </a:lvl5pPr>
          </a:lstStyle>
          <a:p>
            <a:pPr lvl="0"/>
            <a:r>
              <a:rPr lang="lv-LV" dirty="0"/>
              <a:t>Lorem </a:t>
            </a:r>
            <a:r>
              <a:rPr lang="lv-LV" dirty="0" err="1"/>
              <a:t>ipsum</a:t>
            </a:r>
            <a:r>
              <a:rPr lang="lv-LV" dirty="0"/>
              <a:t> </a:t>
            </a:r>
            <a:r>
              <a:rPr lang="lv-LV" dirty="0" err="1"/>
              <a:t>dolor</a:t>
            </a:r>
            <a:r>
              <a:rPr lang="lv-LV" dirty="0"/>
              <a:t> sit </a:t>
            </a:r>
            <a:r>
              <a:rPr lang="lv-LV" dirty="0" err="1"/>
              <a:t>amet</a:t>
            </a:r>
            <a:r>
              <a:rPr lang="lv-LV" dirty="0"/>
              <a:t>, </a:t>
            </a:r>
            <a:r>
              <a:rPr lang="lv-LV" dirty="0" err="1"/>
              <a:t>consectetur</a:t>
            </a:r>
            <a:r>
              <a:rPr lang="lv-LV" dirty="0"/>
              <a:t> </a:t>
            </a:r>
            <a:r>
              <a:rPr lang="lv-LV" dirty="0" err="1"/>
              <a:t>adipiscing</a:t>
            </a:r>
            <a:r>
              <a:rPr lang="lv-LV" dirty="0"/>
              <a:t> </a:t>
            </a:r>
            <a:r>
              <a:rPr lang="lv-LV" dirty="0" err="1"/>
              <a:t>elit</a:t>
            </a:r>
            <a:r>
              <a:rPr lang="lv-LV" dirty="0"/>
              <a:t>.</a:t>
            </a:r>
          </a:p>
        </p:txBody>
      </p:sp>
    </p:spTree>
    <p:extLst>
      <p:ext uri="{BB962C8B-B14F-4D97-AF65-F5344CB8AC3E}">
        <p14:creationId xmlns:p14="http://schemas.microsoft.com/office/powerpoint/2010/main" val="3946338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age 4">
    <p:spTree>
      <p:nvGrpSpPr>
        <p:cNvPr id="1" name=""/>
        <p:cNvGrpSpPr/>
        <p:nvPr/>
      </p:nvGrpSpPr>
      <p:grpSpPr>
        <a:xfrm>
          <a:off x="0" y="0"/>
          <a:ext cx="0" cy="0"/>
          <a:chOff x="0" y="0"/>
          <a:chExt cx="0" cy="0"/>
        </a:xfrm>
      </p:grpSpPr>
      <p:sp>
        <p:nvSpPr>
          <p:cNvPr id="2" name="Satura vietturis 4">
            <a:extLst>
              <a:ext uri="{FF2B5EF4-FFF2-40B4-BE49-F238E27FC236}">
                <a16:creationId xmlns:a16="http://schemas.microsoft.com/office/drawing/2014/main" id="{5BDC07BD-47BB-4B94-A49A-42EB622913EB}"/>
              </a:ext>
            </a:extLst>
          </p:cNvPr>
          <p:cNvSpPr>
            <a:spLocks noGrp="1"/>
          </p:cNvSpPr>
          <p:nvPr>
            <p:ph sz="quarter" idx="10" hasCustomPrompt="1"/>
          </p:nvPr>
        </p:nvSpPr>
        <p:spPr>
          <a:xfrm>
            <a:off x="869949" y="1408952"/>
            <a:ext cx="10709275" cy="4930302"/>
          </a:xfrm>
          <a:prstGeom prst="rect">
            <a:avLst/>
          </a:prstGeom>
        </p:spPr>
        <p:txBody>
          <a:bodyPr/>
          <a:lstStyle>
            <a:lvl1pPr marL="0" indent="0">
              <a:buFontTx/>
              <a:buNone/>
              <a:defRPr sz="1700">
                <a:latin typeface="Myriad Pro" panose="020B0503030403020204" pitchFamily="34" charset="0"/>
              </a:defRPr>
            </a:lvl1pPr>
            <a:lvl2pPr>
              <a:defRPr sz="1700">
                <a:latin typeface="Myriad Pro" panose="020B0503030403020204" pitchFamily="34" charset="0"/>
              </a:defRPr>
            </a:lvl2pPr>
            <a:lvl3pPr>
              <a:defRPr sz="1700">
                <a:latin typeface="Myriad Pro" panose="020B0503030403020204" pitchFamily="34" charset="0"/>
              </a:defRPr>
            </a:lvl3pPr>
            <a:lvl4pPr>
              <a:defRPr sz="1700">
                <a:latin typeface="Myriad Pro" panose="020B0503030403020204" pitchFamily="34" charset="0"/>
              </a:defRPr>
            </a:lvl4pPr>
            <a:lvl5pPr>
              <a:defRPr sz="1700">
                <a:latin typeface="Myriad Pro" panose="020B0503030403020204" pitchFamily="34" charset="0"/>
              </a:defRPr>
            </a:lvl5pPr>
          </a:lstStyle>
          <a:p>
            <a:pPr lvl="0"/>
            <a:r>
              <a:rPr lang="lv-LV" dirty="0"/>
              <a:t>Lorem </a:t>
            </a:r>
            <a:r>
              <a:rPr lang="lv-LV" dirty="0" err="1"/>
              <a:t>ipsum</a:t>
            </a:r>
            <a:r>
              <a:rPr lang="lv-LV" dirty="0"/>
              <a:t> </a:t>
            </a:r>
            <a:r>
              <a:rPr lang="lv-LV" dirty="0" err="1"/>
              <a:t>dolor</a:t>
            </a:r>
            <a:r>
              <a:rPr lang="lv-LV" dirty="0"/>
              <a:t> sit </a:t>
            </a:r>
            <a:r>
              <a:rPr lang="lv-LV" dirty="0" err="1"/>
              <a:t>amet</a:t>
            </a:r>
            <a:r>
              <a:rPr lang="lv-LV" dirty="0"/>
              <a:t>, </a:t>
            </a:r>
            <a:r>
              <a:rPr lang="lv-LV" dirty="0" err="1"/>
              <a:t>consectetur</a:t>
            </a:r>
            <a:r>
              <a:rPr lang="lv-LV" dirty="0"/>
              <a:t> </a:t>
            </a:r>
            <a:r>
              <a:rPr lang="lv-LV" dirty="0" err="1"/>
              <a:t>adipiscing</a:t>
            </a:r>
            <a:r>
              <a:rPr lang="lv-LV" dirty="0"/>
              <a:t> </a:t>
            </a:r>
            <a:r>
              <a:rPr lang="lv-LV" dirty="0" err="1"/>
              <a:t>elit</a:t>
            </a:r>
            <a:r>
              <a:rPr lang="lv-LV" dirty="0"/>
              <a:t>.</a:t>
            </a:r>
          </a:p>
        </p:txBody>
      </p:sp>
    </p:spTree>
    <p:extLst>
      <p:ext uri="{BB962C8B-B14F-4D97-AF65-F5344CB8AC3E}">
        <p14:creationId xmlns:p14="http://schemas.microsoft.com/office/powerpoint/2010/main" val="396856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age 5">
    <p:spTree>
      <p:nvGrpSpPr>
        <p:cNvPr id="1" name=""/>
        <p:cNvGrpSpPr/>
        <p:nvPr/>
      </p:nvGrpSpPr>
      <p:grpSpPr>
        <a:xfrm>
          <a:off x="0" y="0"/>
          <a:ext cx="0" cy="0"/>
          <a:chOff x="0" y="0"/>
          <a:chExt cx="0" cy="0"/>
        </a:xfrm>
      </p:grpSpPr>
      <p:sp>
        <p:nvSpPr>
          <p:cNvPr id="2" name="Satura vietturis 4">
            <a:extLst>
              <a:ext uri="{FF2B5EF4-FFF2-40B4-BE49-F238E27FC236}">
                <a16:creationId xmlns:a16="http://schemas.microsoft.com/office/drawing/2014/main" id="{A1F8D33A-0777-4A1D-9C95-F7D3CB3C2619}"/>
              </a:ext>
            </a:extLst>
          </p:cNvPr>
          <p:cNvSpPr>
            <a:spLocks noGrp="1"/>
          </p:cNvSpPr>
          <p:nvPr>
            <p:ph sz="quarter" idx="10" hasCustomPrompt="1"/>
          </p:nvPr>
        </p:nvSpPr>
        <p:spPr>
          <a:xfrm>
            <a:off x="869948" y="1411133"/>
            <a:ext cx="10709275" cy="4972081"/>
          </a:xfrm>
          <a:prstGeom prst="rect">
            <a:avLst/>
          </a:prstGeom>
        </p:spPr>
        <p:txBody>
          <a:bodyPr/>
          <a:lstStyle>
            <a:lvl1pPr marL="0" indent="0">
              <a:buFontTx/>
              <a:buNone/>
              <a:defRPr sz="1700">
                <a:latin typeface="Myriad Pro" panose="020B0503030403020204" pitchFamily="34" charset="0"/>
              </a:defRPr>
            </a:lvl1pPr>
            <a:lvl2pPr>
              <a:defRPr sz="1700">
                <a:latin typeface="Myriad Pro" panose="020B0503030403020204" pitchFamily="34" charset="0"/>
              </a:defRPr>
            </a:lvl2pPr>
            <a:lvl3pPr>
              <a:defRPr sz="1700">
                <a:latin typeface="Myriad Pro" panose="020B0503030403020204" pitchFamily="34" charset="0"/>
              </a:defRPr>
            </a:lvl3pPr>
            <a:lvl4pPr>
              <a:defRPr sz="1700">
                <a:latin typeface="Myriad Pro" panose="020B0503030403020204" pitchFamily="34" charset="0"/>
              </a:defRPr>
            </a:lvl4pPr>
            <a:lvl5pPr>
              <a:defRPr sz="1700">
                <a:latin typeface="Myriad Pro" panose="020B0503030403020204" pitchFamily="34" charset="0"/>
              </a:defRPr>
            </a:lvl5pPr>
          </a:lstStyle>
          <a:p>
            <a:pPr lvl="0"/>
            <a:r>
              <a:rPr lang="lv-LV" dirty="0"/>
              <a:t>Lorem </a:t>
            </a:r>
            <a:r>
              <a:rPr lang="lv-LV" dirty="0" err="1"/>
              <a:t>ipsum</a:t>
            </a:r>
            <a:r>
              <a:rPr lang="lv-LV" dirty="0"/>
              <a:t> </a:t>
            </a:r>
            <a:r>
              <a:rPr lang="lv-LV" dirty="0" err="1"/>
              <a:t>dolor</a:t>
            </a:r>
            <a:r>
              <a:rPr lang="lv-LV" dirty="0"/>
              <a:t> sit </a:t>
            </a:r>
            <a:r>
              <a:rPr lang="lv-LV" dirty="0" err="1"/>
              <a:t>amet</a:t>
            </a:r>
            <a:r>
              <a:rPr lang="lv-LV" dirty="0"/>
              <a:t>, </a:t>
            </a:r>
            <a:r>
              <a:rPr lang="lv-LV" dirty="0" err="1"/>
              <a:t>consectetur</a:t>
            </a:r>
            <a:r>
              <a:rPr lang="lv-LV" dirty="0"/>
              <a:t> </a:t>
            </a:r>
            <a:r>
              <a:rPr lang="lv-LV" dirty="0" err="1"/>
              <a:t>adipiscing</a:t>
            </a:r>
            <a:r>
              <a:rPr lang="lv-LV" dirty="0"/>
              <a:t> </a:t>
            </a:r>
            <a:r>
              <a:rPr lang="lv-LV" dirty="0" err="1"/>
              <a:t>elit</a:t>
            </a:r>
            <a:r>
              <a:rPr lang="lv-LV" dirty="0"/>
              <a:t>.</a:t>
            </a:r>
          </a:p>
        </p:txBody>
      </p:sp>
    </p:spTree>
    <p:extLst>
      <p:ext uri="{BB962C8B-B14F-4D97-AF65-F5344CB8AC3E}">
        <p14:creationId xmlns:p14="http://schemas.microsoft.com/office/powerpoint/2010/main" val="357148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672080"/>
            <a:ext cx="7569608" cy="2042159"/>
          </a:xfrm>
        </p:spPr>
        <p:txBody>
          <a:bodyPr>
            <a:noAutofit/>
          </a:bodyPr>
          <a:lstStyle>
            <a:lvl1pPr marL="0" indent="0">
              <a:buNone/>
              <a:defRPr sz="6500" b="1" baseline="0">
                <a:latin typeface="Arial" panose="020B0604020202020204" pitchFamily="34" charset="0"/>
                <a:ea typeface="Euclid Circular A Medium" panose="020B0604000000000000" pitchFamily="34" charset="0"/>
              </a:defRPr>
            </a:lvl1pPr>
          </a:lstStyle>
          <a:p>
            <a:pPr lvl="0"/>
            <a:r>
              <a:rPr lang="lt-LT" dirty="0"/>
              <a:t>Tarpines skaidrės pavadinimas</a:t>
            </a:r>
          </a:p>
        </p:txBody>
      </p:sp>
      <p:sp>
        <p:nvSpPr>
          <p:cNvPr id="8"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vl1pPr>
          </a:lstStyle>
          <a:p>
            <a:pPr lvl="0"/>
            <a:r>
              <a:rPr lang="lt-LT" dirty="0"/>
              <a:t>Trumpas apibūdinimas</a:t>
            </a:r>
          </a:p>
        </p:txBody>
      </p:sp>
      <p:sp>
        <p:nvSpPr>
          <p:cNvPr id="10" name="Text Placeholder 9"/>
          <p:cNvSpPr>
            <a:spLocks noGrp="1"/>
          </p:cNvSpPr>
          <p:nvPr>
            <p:ph type="body" sz="quarter" idx="13" hasCustomPrompt="1"/>
          </p:nvPr>
        </p:nvSpPr>
        <p:spPr>
          <a:xfrm>
            <a:off x="609600" y="1377147"/>
            <a:ext cx="990600" cy="922338"/>
          </a:xfrm>
        </p:spPr>
        <p:txBody>
          <a:bodyPr>
            <a:normAutofit/>
          </a:bodyPr>
          <a:lstStyle>
            <a:lvl1pPr marL="0" indent="0">
              <a:buNone/>
              <a:defRPr sz="5600" b="1">
                <a:solidFill>
                  <a:schemeClr val="bg1"/>
                </a:solidFill>
                <a:latin typeface="Arial" panose="020B0604020202020204" pitchFamily="34" charset="0"/>
                <a:ea typeface="Euclid Circular A Medium" panose="020B0604000000000000" pitchFamily="34" charset="0"/>
              </a:defRPr>
            </a:lvl1pPr>
          </a:lstStyle>
          <a:p>
            <a:pPr lvl="0"/>
            <a:r>
              <a:rPr lang="lt-LT" dirty="0"/>
              <a:t>01</a:t>
            </a:r>
          </a:p>
        </p:txBody>
      </p:sp>
    </p:spTree>
    <p:extLst>
      <p:ext uri="{BB962C8B-B14F-4D97-AF65-F5344CB8AC3E}">
        <p14:creationId xmlns:p14="http://schemas.microsoft.com/office/powerpoint/2010/main" val="10393990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dirty="0">
              <a:latin typeface="Arial" panose="020B0604020202020204" pitchFamily="34" charset="0"/>
            </a:endParaRPr>
          </a:p>
        </p:txBody>
      </p:sp>
      <p:sp>
        <p:nvSpPr>
          <p:cNvPr id="16" name="Picture Placeholder 15"/>
          <p:cNvSpPr>
            <a:spLocks noGrp="1"/>
          </p:cNvSpPr>
          <p:nvPr>
            <p:ph type="pic" sz="quarter" idx="10" hasCustomPrompt="1"/>
          </p:nvPr>
        </p:nvSpPr>
        <p:spPr>
          <a:xfrm>
            <a:off x="6591300"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a:defRPr/>
            </a:lvl1pPr>
          </a:lstStyle>
          <a:p>
            <a:r>
              <a:rPr lang="lt-LT" dirty="0"/>
              <a:t> </a:t>
            </a:r>
          </a:p>
        </p:txBody>
      </p:sp>
      <p:sp>
        <p:nvSpPr>
          <p:cNvPr id="19"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dirty="0"/>
              <a:t>Skaidrės tema,</a:t>
            </a:r>
          </a:p>
          <a:p>
            <a:pPr lvl="0"/>
            <a:r>
              <a:rPr lang="lt-LT" dirty="0"/>
              <a:t>temos pavadinimas</a:t>
            </a:r>
          </a:p>
        </p:txBody>
      </p:sp>
      <p:sp>
        <p:nvSpPr>
          <p:cNvPr id="21"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dirty="0"/>
              <a:t>Trumpoji paragrafo antraštė</a:t>
            </a:r>
          </a:p>
        </p:txBody>
      </p:sp>
      <p:sp>
        <p:nvSpPr>
          <p:cNvPr id="22" name="Text Placeholder 20"/>
          <p:cNvSpPr>
            <a:spLocks noGrp="1"/>
          </p:cNvSpPr>
          <p:nvPr>
            <p:ph type="body" sz="quarter" idx="13" hasCustomPrompt="1"/>
          </p:nvPr>
        </p:nvSpPr>
        <p:spPr>
          <a:xfrm>
            <a:off x="625474" y="4284616"/>
            <a:ext cx="4608377" cy="1873115"/>
          </a:xfrm>
        </p:spPr>
        <p:txBody>
          <a:bodyPr>
            <a:normAutofit/>
          </a:bodyPr>
          <a:lstStyle>
            <a:lvl1pPr marL="0" indent="0">
              <a:lnSpc>
                <a:spcPts val="2000"/>
              </a:lnSpc>
              <a:buNone/>
              <a:defRPr sz="1400" baseline="0">
                <a:solidFill>
                  <a:schemeClr val="tx1"/>
                </a:solidFill>
                <a:latin typeface="Arial" panose="020B0604020202020204" pitchFamily="34" charset="0"/>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ad</a:t>
            </a:r>
            <a:r>
              <a:rPr lang="lt-LT" dirty="0"/>
              <a:t> minim </a:t>
            </a:r>
            <a:r>
              <a:rPr lang="lt-LT" dirty="0" err="1"/>
              <a:t>veniam</a:t>
            </a:r>
            <a:r>
              <a:rPr lang="lt-LT" dirty="0"/>
              <a:t>, </a:t>
            </a:r>
            <a:r>
              <a:rPr lang="lt-LT" dirty="0" err="1"/>
              <a:t>quis</a:t>
            </a:r>
            <a:r>
              <a:rPr lang="lt-LT" dirty="0"/>
              <a:t> </a:t>
            </a:r>
            <a:r>
              <a:rPr lang="lt-LT" dirty="0" err="1"/>
              <a:t>nostrud</a:t>
            </a:r>
            <a:r>
              <a:rPr lang="lt-LT" dirty="0"/>
              <a:t> </a:t>
            </a:r>
            <a:r>
              <a:rPr lang="lt-LT" dirty="0" err="1"/>
              <a:t>exerci</a:t>
            </a:r>
            <a:r>
              <a:rPr lang="lt-LT" dirty="0"/>
              <a:t> </a:t>
            </a:r>
            <a:r>
              <a:rPr lang="lt-LT" dirty="0" err="1"/>
              <a:t>tation</a:t>
            </a:r>
            <a:r>
              <a:rPr lang="lt-LT" dirty="0"/>
              <a:t> </a:t>
            </a:r>
            <a:r>
              <a:rPr lang="lt-LT" dirty="0" err="1"/>
              <a:t>ullamcorper</a:t>
            </a:r>
            <a:r>
              <a:rPr lang="lt-LT" dirty="0"/>
              <a:t> </a:t>
            </a:r>
            <a:r>
              <a:rPr lang="lt-LT" dirty="0" err="1"/>
              <a:t>suscipit</a:t>
            </a:r>
            <a:r>
              <a:rPr lang="lt-LT" dirty="0"/>
              <a:t> </a:t>
            </a:r>
            <a:r>
              <a:rPr lang="lt-LT" dirty="0" err="1"/>
              <a:t>lobortis</a:t>
            </a:r>
            <a:r>
              <a:rPr lang="lt-LT" dirty="0"/>
              <a:t> </a:t>
            </a:r>
            <a:r>
              <a:rPr lang="lt-LT" dirty="0" err="1"/>
              <a:t>nisl</a:t>
            </a:r>
            <a:r>
              <a:rPr lang="lt-LT" dirty="0"/>
              <a:t> </a:t>
            </a:r>
            <a:r>
              <a:rPr lang="lt-LT" dirty="0" err="1"/>
              <a:t>ut</a:t>
            </a:r>
            <a:r>
              <a:rPr lang="lt-LT" dirty="0"/>
              <a:t>.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Lorem</a:t>
            </a:r>
            <a:r>
              <a:rPr lang="lt-LT" dirty="0"/>
              <a:t> </a:t>
            </a:r>
            <a:r>
              <a:rPr lang="lt-LT" dirty="0" err="1"/>
              <a:t>lorem</a:t>
            </a:r>
            <a:r>
              <a:rPr lang="lt-LT" dirty="0"/>
              <a: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887" y="0"/>
            <a:ext cx="749475" cy="6858000"/>
          </a:xfrm>
          <a:prstGeom prst="rect">
            <a:avLst/>
          </a:prstGeom>
        </p:spPr>
      </p:pic>
    </p:spTree>
    <p:extLst>
      <p:ext uri="{BB962C8B-B14F-4D97-AF65-F5344CB8AC3E}">
        <p14:creationId xmlns:p14="http://schemas.microsoft.com/office/powerpoint/2010/main" val="26544682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1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dirty="0">
              <a:latin typeface="Arial" panose="020B0604020202020204" pitchFamily="34" charset="0"/>
            </a:endParaRPr>
          </a:p>
        </p:txBody>
      </p:sp>
      <p:sp>
        <p:nvSpPr>
          <p:cNvPr id="16" name="Picture Placeholder 15"/>
          <p:cNvSpPr>
            <a:spLocks noGrp="1"/>
          </p:cNvSpPr>
          <p:nvPr>
            <p:ph type="pic" sz="quarter" idx="10" hasCustomPrompt="1"/>
          </p:nvPr>
        </p:nvSpPr>
        <p:spPr>
          <a:xfrm>
            <a:off x="6591300"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a:defRPr/>
            </a:lvl1pPr>
          </a:lstStyle>
          <a:p>
            <a:r>
              <a:rPr lang="lt-LT" dirty="0"/>
              <a: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887" y="0"/>
            <a:ext cx="749475" cy="6858000"/>
          </a:xfrm>
          <a:prstGeom prst="rect">
            <a:avLst/>
          </a:prstGeom>
        </p:spPr>
      </p:pic>
      <p:sp>
        <p:nvSpPr>
          <p:cNvPr id="8" name="Text Placeholder 20"/>
          <p:cNvSpPr>
            <a:spLocks noGrp="1"/>
          </p:cNvSpPr>
          <p:nvPr>
            <p:ph type="body" sz="quarter" idx="12" hasCustomPrompt="1"/>
          </p:nvPr>
        </p:nvSpPr>
        <p:spPr>
          <a:xfrm>
            <a:off x="625474" y="1128441"/>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dirty="0"/>
              <a:t>Trumpoji paragrafo antraštė</a:t>
            </a:r>
          </a:p>
        </p:txBody>
      </p:sp>
      <p:sp>
        <p:nvSpPr>
          <p:cNvPr id="9" name="Text Placeholder 20"/>
          <p:cNvSpPr>
            <a:spLocks noGrp="1"/>
          </p:cNvSpPr>
          <p:nvPr>
            <p:ph type="body" sz="quarter" idx="14" hasCustomPrompt="1"/>
          </p:nvPr>
        </p:nvSpPr>
        <p:spPr>
          <a:xfrm>
            <a:off x="625474" y="3557451"/>
            <a:ext cx="4608377" cy="2756263"/>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p>
          <a:p>
            <a:pPr lvl="0"/>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p>
          <a:p>
            <a:pPr lvl="0"/>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p>
          <a:p>
            <a:pPr lvl="0"/>
            <a:r>
              <a:rPr lang="lt-LT" dirty="0" err="1"/>
              <a:t>Enim</a:t>
            </a:r>
            <a:r>
              <a:rPr lang="lt-LT" dirty="0"/>
              <a:t> </a:t>
            </a:r>
            <a:r>
              <a:rPr lang="lt-LT" dirty="0" err="1"/>
              <a:t>ad</a:t>
            </a:r>
            <a:r>
              <a:rPr lang="lt-LT" dirty="0"/>
              <a:t> minim </a:t>
            </a:r>
            <a:r>
              <a:rPr lang="lt-LT" dirty="0" err="1"/>
              <a:t>veniam</a:t>
            </a:r>
            <a:r>
              <a:rPr lang="lt-LT" dirty="0"/>
              <a:t>, </a:t>
            </a:r>
            <a:r>
              <a:rPr lang="lt-LT" dirty="0" err="1"/>
              <a:t>quis</a:t>
            </a:r>
            <a:r>
              <a:rPr lang="lt-LT" dirty="0"/>
              <a:t> </a:t>
            </a:r>
            <a:r>
              <a:rPr lang="lt-LT" dirty="0" err="1"/>
              <a:t>nostrud</a:t>
            </a:r>
            <a:r>
              <a:rPr lang="lt-LT" dirty="0"/>
              <a:t> </a:t>
            </a:r>
            <a:r>
              <a:rPr lang="lt-LT" dirty="0" err="1"/>
              <a:t>exerci</a:t>
            </a:r>
            <a:r>
              <a:rPr lang="lt-LT" dirty="0"/>
              <a:t> </a:t>
            </a:r>
            <a:r>
              <a:rPr lang="lt-LT" dirty="0" err="1"/>
              <a:t>tation</a:t>
            </a:r>
            <a:r>
              <a:rPr lang="lt-LT" dirty="0"/>
              <a:t>. </a:t>
            </a:r>
          </a:p>
          <a:p>
            <a:pPr lvl="0"/>
            <a:r>
              <a:rPr lang="lt-LT" dirty="0" err="1"/>
              <a:t>Ullamcorper</a:t>
            </a:r>
            <a:r>
              <a:rPr lang="lt-LT" dirty="0"/>
              <a:t> </a:t>
            </a:r>
            <a:r>
              <a:rPr lang="lt-LT" dirty="0" err="1"/>
              <a:t>suscipit</a:t>
            </a:r>
            <a:r>
              <a:rPr lang="lt-LT" dirty="0"/>
              <a:t> </a:t>
            </a:r>
            <a:r>
              <a:rPr lang="lt-LT" dirty="0" err="1"/>
              <a:t>lobortis</a:t>
            </a:r>
            <a:r>
              <a:rPr lang="lt-LT" dirty="0"/>
              <a:t> </a:t>
            </a:r>
            <a:r>
              <a:rPr lang="lt-LT" dirty="0" err="1"/>
              <a:t>nisl</a:t>
            </a:r>
            <a:r>
              <a:rPr lang="lt-LT" dirty="0"/>
              <a:t> </a:t>
            </a:r>
            <a:r>
              <a:rPr lang="lt-LT" dirty="0" err="1"/>
              <a:t>ut</a:t>
            </a:r>
            <a:r>
              <a:rPr lang="lt-LT" dirty="0"/>
              <a:t>. </a:t>
            </a:r>
            <a:r>
              <a:rPr lang="lt-LT" dirty="0" err="1"/>
              <a:t>Lorem</a:t>
            </a:r>
            <a:r>
              <a:rPr lang="lt-LT" dirty="0"/>
              <a:t> </a:t>
            </a:r>
            <a:r>
              <a:rPr lang="lt-LT" dirty="0" err="1"/>
              <a:t>ipsum</a:t>
            </a:r>
            <a:r>
              <a:rPr lang="lt-LT" dirty="0"/>
              <a:t> </a:t>
            </a:r>
            <a:r>
              <a:rPr lang="lt-LT" dirty="0" err="1"/>
              <a:t>elit</a:t>
            </a:r>
            <a:r>
              <a:rPr lang="lt-LT" dirty="0"/>
              <a:t> </a:t>
            </a:r>
            <a:r>
              <a:rPr lang="lt-LT" dirty="0" err="1"/>
              <a:t>sed</a:t>
            </a:r>
            <a:r>
              <a:rPr lang="lt-LT" dirty="0"/>
              <a:t> </a:t>
            </a:r>
            <a:r>
              <a:rPr lang="lt-LT" dirty="0" err="1"/>
              <a:t>enim</a:t>
            </a:r>
            <a:r>
              <a:rPr lang="lt-LT" dirty="0"/>
              <a:t>. </a:t>
            </a:r>
          </a:p>
          <a:p>
            <a:pPr lvl="0"/>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a:t>
            </a:r>
          </a:p>
          <a:p>
            <a:pPr lvl="0"/>
            <a:endParaRPr lang="lt-LT" dirty="0"/>
          </a:p>
        </p:txBody>
      </p:sp>
    </p:spTree>
    <p:extLst>
      <p:ext uri="{BB962C8B-B14F-4D97-AF65-F5344CB8AC3E}">
        <p14:creationId xmlns:p14="http://schemas.microsoft.com/office/powerpoint/2010/main" val="42356036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dirty="0">
              <a:latin typeface="Arial" panose="020B06040202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9594" y="0"/>
            <a:ext cx="749475" cy="6858000"/>
          </a:xfrm>
          <a:prstGeom prst="rect">
            <a:avLst/>
          </a:prstGeom>
        </p:spPr>
      </p:pic>
      <p:sp>
        <p:nvSpPr>
          <p:cNvPr id="8" name="Picture Placeholder 15"/>
          <p:cNvSpPr>
            <a:spLocks noGrp="1"/>
          </p:cNvSpPr>
          <p:nvPr>
            <p:ph type="pic" sz="quarter" idx="11" hasCustomPrompt="1"/>
          </p:nvPr>
        </p:nvSpPr>
        <p:spPr>
          <a:xfrm flipH="1">
            <a:off x="-12838"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marL="0" indent="0">
              <a:buNone/>
              <a:defRPr/>
            </a:lvl1pPr>
          </a:lstStyle>
          <a:p>
            <a:r>
              <a:rPr lang="lt-LT" dirty="0"/>
              <a:t> </a:t>
            </a:r>
          </a:p>
        </p:txBody>
      </p:sp>
      <p:sp>
        <p:nvSpPr>
          <p:cNvPr id="9" name="Text Placeholder 18"/>
          <p:cNvSpPr>
            <a:spLocks noGrp="1"/>
          </p:cNvSpPr>
          <p:nvPr>
            <p:ph type="body" sz="quarter" idx="12" hasCustomPrompt="1"/>
          </p:nvPr>
        </p:nvSpPr>
        <p:spPr>
          <a:xfrm>
            <a:off x="6591300"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dirty="0"/>
              <a:t>Skaidrės tema,</a:t>
            </a:r>
          </a:p>
          <a:p>
            <a:pPr lvl="0"/>
            <a:r>
              <a:rPr lang="lt-LT" dirty="0"/>
              <a:t>temos pavadinimas</a:t>
            </a:r>
          </a:p>
        </p:txBody>
      </p:sp>
      <p:sp>
        <p:nvSpPr>
          <p:cNvPr id="11" name="Text Placeholder 20"/>
          <p:cNvSpPr>
            <a:spLocks noGrp="1"/>
          </p:cNvSpPr>
          <p:nvPr>
            <p:ph type="body" sz="quarter" idx="13" hasCustomPrompt="1"/>
          </p:nvPr>
        </p:nvSpPr>
        <p:spPr>
          <a:xfrm>
            <a:off x="6591300"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dirty="0"/>
              <a:t>Trumpoji paragrafo antraštė</a:t>
            </a:r>
          </a:p>
        </p:txBody>
      </p:sp>
      <p:sp>
        <p:nvSpPr>
          <p:cNvPr id="13" name="Text Placeholder 20"/>
          <p:cNvSpPr>
            <a:spLocks noGrp="1"/>
          </p:cNvSpPr>
          <p:nvPr>
            <p:ph type="body" sz="quarter" idx="14" hasCustomPrompt="1"/>
          </p:nvPr>
        </p:nvSpPr>
        <p:spPr>
          <a:xfrm>
            <a:off x="6591300"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ad</a:t>
            </a:r>
            <a:r>
              <a:rPr lang="lt-LT" dirty="0"/>
              <a:t> minim </a:t>
            </a:r>
            <a:r>
              <a:rPr lang="lt-LT" dirty="0" err="1"/>
              <a:t>veniam</a:t>
            </a:r>
            <a:r>
              <a:rPr lang="lt-LT" dirty="0"/>
              <a:t>, </a:t>
            </a:r>
            <a:r>
              <a:rPr lang="lt-LT" dirty="0" err="1"/>
              <a:t>quis</a:t>
            </a:r>
            <a:r>
              <a:rPr lang="lt-LT" dirty="0"/>
              <a:t> </a:t>
            </a:r>
            <a:r>
              <a:rPr lang="lt-LT" dirty="0" err="1"/>
              <a:t>nostrud</a:t>
            </a:r>
            <a:r>
              <a:rPr lang="lt-LT" dirty="0"/>
              <a:t> </a:t>
            </a:r>
            <a:r>
              <a:rPr lang="lt-LT" dirty="0" err="1"/>
              <a:t>exerci</a:t>
            </a:r>
            <a:r>
              <a:rPr lang="lt-LT" dirty="0"/>
              <a:t> </a:t>
            </a:r>
            <a:r>
              <a:rPr lang="lt-LT" dirty="0" err="1"/>
              <a:t>tation</a:t>
            </a:r>
            <a:r>
              <a:rPr lang="lt-LT" dirty="0"/>
              <a:t> </a:t>
            </a:r>
            <a:r>
              <a:rPr lang="lt-LT" dirty="0" err="1"/>
              <a:t>ullamcorper</a:t>
            </a:r>
            <a:r>
              <a:rPr lang="lt-LT" dirty="0"/>
              <a:t> </a:t>
            </a:r>
            <a:r>
              <a:rPr lang="lt-LT" dirty="0" err="1"/>
              <a:t>suscipit</a:t>
            </a:r>
            <a:r>
              <a:rPr lang="lt-LT" dirty="0"/>
              <a:t> </a:t>
            </a:r>
            <a:r>
              <a:rPr lang="lt-LT" dirty="0" err="1"/>
              <a:t>lobortis</a:t>
            </a:r>
            <a:r>
              <a:rPr lang="lt-LT" dirty="0"/>
              <a:t> </a:t>
            </a:r>
            <a:r>
              <a:rPr lang="lt-LT" dirty="0" err="1"/>
              <a:t>nisl</a:t>
            </a:r>
            <a:r>
              <a:rPr lang="lt-LT" dirty="0"/>
              <a:t> </a:t>
            </a:r>
            <a:r>
              <a:rPr lang="lt-LT" dirty="0" err="1"/>
              <a:t>ut</a:t>
            </a:r>
            <a:r>
              <a:rPr lang="lt-LT" dirty="0"/>
              <a:t>.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Lorem</a:t>
            </a:r>
            <a:r>
              <a:rPr lang="lt-LT" dirty="0"/>
              <a:t> </a:t>
            </a:r>
            <a:r>
              <a:rPr lang="lt-LT" dirty="0" err="1"/>
              <a:t>lorem</a:t>
            </a:r>
            <a:r>
              <a:rPr lang="lt-LT" dirty="0"/>
              <a:t>.</a:t>
            </a:r>
          </a:p>
        </p:txBody>
      </p:sp>
    </p:spTree>
    <p:extLst>
      <p:ext uri="{BB962C8B-B14F-4D97-AF65-F5344CB8AC3E}">
        <p14:creationId xmlns:p14="http://schemas.microsoft.com/office/powerpoint/2010/main" val="1359125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dirty="0">
              <a:latin typeface="Arial" panose="020B06040202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9594" y="0"/>
            <a:ext cx="749475" cy="6858000"/>
          </a:xfrm>
          <a:prstGeom prst="rect">
            <a:avLst/>
          </a:prstGeom>
        </p:spPr>
      </p:pic>
      <p:sp>
        <p:nvSpPr>
          <p:cNvPr id="8" name="Picture Placeholder 15"/>
          <p:cNvSpPr>
            <a:spLocks noGrp="1"/>
          </p:cNvSpPr>
          <p:nvPr>
            <p:ph type="pic" sz="quarter" idx="11" hasCustomPrompt="1"/>
          </p:nvPr>
        </p:nvSpPr>
        <p:spPr>
          <a:xfrm flipH="1">
            <a:off x="-12838"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marL="0" indent="0">
              <a:buNone/>
              <a:defRPr/>
            </a:lvl1pPr>
          </a:lstStyle>
          <a:p>
            <a:r>
              <a:rPr lang="lt-LT" dirty="0"/>
              <a:t> </a:t>
            </a:r>
          </a:p>
        </p:txBody>
      </p:sp>
      <p:sp>
        <p:nvSpPr>
          <p:cNvPr id="14" name="Text Placeholder 20"/>
          <p:cNvSpPr>
            <a:spLocks noGrp="1"/>
          </p:cNvSpPr>
          <p:nvPr>
            <p:ph type="body" sz="quarter" idx="14" hasCustomPrompt="1"/>
          </p:nvPr>
        </p:nvSpPr>
        <p:spPr>
          <a:xfrm>
            <a:off x="6591300" y="1128441"/>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dirty="0"/>
              <a:t>Trumpoji paragrafo antraštė</a:t>
            </a:r>
          </a:p>
        </p:txBody>
      </p:sp>
      <p:sp>
        <p:nvSpPr>
          <p:cNvPr id="15" name="Text Placeholder 20"/>
          <p:cNvSpPr>
            <a:spLocks noGrp="1"/>
          </p:cNvSpPr>
          <p:nvPr>
            <p:ph type="body" sz="quarter" idx="15" hasCustomPrompt="1"/>
          </p:nvPr>
        </p:nvSpPr>
        <p:spPr>
          <a:xfrm>
            <a:off x="6591300" y="3557451"/>
            <a:ext cx="4608377" cy="2756263"/>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p>
          <a:p>
            <a:pPr lvl="0"/>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p>
          <a:p>
            <a:pPr lvl="0"/>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p>
          <a:p>
            <a:pPr lvl="0"/>
            <a:r>
              <a:rPr lang="lt-LT" dirty="0" err="1"/>
              <a:t>Enim</a:t>
            </a:r>
            <a:r>
              <a:rPr lang="lt-LT" dirty="0"/>
              <a:t> </a:t>
            </a:r>
            <a:r>
              <a:rPr lang="lt-LT" dirty="0" err="1"/>
              <a:t>ad</a:t>
            </a:r>
            <a:r>
              <a:rPr lang="lt-LT" dirty="0"/>
              <a:t> minim </a:t>
            </a:r>
            <a:r>
              <a:rPr lang="lt-LT" dirty="0" err="1"/>
              <a:t>veniam</a:t>
            </a:r>
            <a:r>
              <a:rPr lang="lt-LT" dirty="0"/>
              <a:t>, </a:t>
            </a:r>
            <a:r>
              <a:rPr lang="lt-LT" dirty="0" err="1"/>
              <a:t>quis</a:t>
            </a:r>
            <a:r>
              <a:rPr lang="lt-LT" dirty="0"/>
              <a:t> </a:t>
            </a:r>
            <a:r>
              <a:rPr lang="lt-LT" dirty="0" err="1"/>
              <a:t>nostrud</a:t>
            </a:r>
            <a:r>
              <a:rPr lang="lt-LT" dirty="0"/>
              <a:t> </a:t>
            </a:r>
            <a:r>
              <a:rPr lang="lt-LT" dirty="0" err="1"/>
              <a:t>exerci</a:t>
            </a:r>
            <a:r>
              <a:rPr lang="lt-LT" dirty="0"/>
              <a:t> </a:t>
            </a:r>
            <a:r>
              <a:rPr lang="lt-LT" dirty="0" err="1"/>
              <a:t>tation</a:t>
            </a:r>
            <a:r>
              <a:rPr lang="lt-LT" dirty="0"/>
              <a:t>. </a:t>
            </a:r>
          </a:p>
          <a:p>
            <a:pPr lvl="0"/>
            <a:r>
              <a:rPr lang="lt-LT" dirty="0" err="1"/>
              <a:t>Ullamcorper</a:t>
            </a:r>
            <a:r>
              <a:rPr lang="lt-LT" dirty="0"/>
              <a:t> </a:t>
            </a:r>
            <a:r>
              <a:rPr lang="lt-LT" dirty="0" err="1"/>
              <a:t>suscipit</a:t>
            </a:r>
            <a:r>
              <a:rPr lang="lt-LT" dirty="0"/>
              <a:t> </a:t>
            </a:r>
            <a:r>
              <a:rPr lang="lt-LT" dirty="0" err="1"/>
              <a:t>lobortis</a:t>
            </a:r>
            <a:r>
              <a:rPr lang="lt-LT" dirty="0"/>
              <a:t> </a:t>
            </a:r>
            <a:r>
              <a:rPr lang="lt-LT" dirty="0" err="1"/>
              <a:t>nisl</a:t>
            </a:r>
            <a:r>
              <a:rPr lang="lt-LT" dirty="0"/>
              <a:t> </a:t>
            </a:r>
            <a:r>
              <a:rPr lang="lt-LT" dirty="0" err="1"/>
              <a:t>ut</a:t>
            </a:r>
            <a:r>
              <a:rPr lang="lt-LT" dirty="0"/>
              <a:t>. </a:t>
            </a:r>
            <a:r>
              <a:rPr lang="lt-LT" dirty="0" err="1"/>
              <a:t>Lorem</a:t>
            </a:r>
            <a:r>
              <a:rPr lang="lt-LT" dirty="0"/>
              <a:t> </a:t>
            </a:r>
            <a:r>
              <a:rPr lang="lt-LT" dirty="0" err="1"/>
              <a:t>ipsum</a:t>
            </a:r>
            <a:r>
              <a:rPr lang="lt-LT" dirty="0"/>
              <a:t> </a:t>
            </a:r>
            <a:r>
              <a:rPr lang="lt-LT" dirty="0" err="1"/>
              <a:t>elit</a:t>
            </a:r>
            <a:r>
              <a:rPr lang="lt-LT" dirty="0"/>
              <a:t> </a:t>
            </a:r>
            <a:r>
              <a:rPr lang="lt-LT" dirty="0" err="1"/>
              <a:t>sed</a:t>
            </a:r>
            <a:r>
              <a:rPr lang="lt-LT" dirty="0"/>
              <a:t> </a:t>
            </a:r>
            <a:r>
              <a:rPr lang="lt-LT" dirty="0" err="1"/>
              <a:t>enim</a:t>
            </a:r>
            <a:r>
              <a:rPr lang="lt-LT" dirty="0"/>
              <a:t>. </a:t>
            </a:r>
          </a:p>
          <a:p>
            <a:pPr lvl="0"/>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a:t>
            </a:r>
          </a:p>
          <a:p>
            <a:pPr lvl="0"/>
            <a:endParaRPr lang="lt-LT" dirty="0"/>
          </a:p>
        </p:txBody>
      </p:sp>
    </p:spTree>
    <p:extLst>
      <p:ext uri="{BB962C8B-B14F-4D97-AF65-F5344CB8AC3E}">
        <p14:creationId xmlns:p14="http://schemas.microsoft.com/office/powerpoint/2010/main" val="40430349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dirty="0"/>
              <a:t>Skaidrės tema,</a:t>
            </a:r>
          </a:p>
          <a:p>
            <a:pPr lvl="0"/>
            <a:r>
              <a:rPr lang="lt-LT" dirty="0"/>
              <a:t>temos pavadinimas</a:t>
            </a:r>
          </a:p>
        </p:txBody>
      </p:sp>
      <p:sp>
        <p:nvSpPr>
          <p:cNvPr id="7"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dirty="0"/>
              <a:t>Trumpoji paragrafo antraštė</a:t>
            </a:r>
          </a:p>
        </p:txBody>
      </p:sp>
      <p:sp>
        <p:nvSpPr>
          <p:cNvPr id="8" name="Text Placeholder 20"/>
          <p:cNvSpPr>
            <a:spLocks noGrp="1"/>
          </p:cNvSpPr>
          <p:nvPr>
            <p:ph type="body" sz="quarter" idx="13" hasCustomPrompt="1"/>
          </p:nvPr>
        </p:nvSpPr>
        <p:spPr>
          <a:xfrm>
            <a:off x="6111874" y="3203575"/>
            <a:ext cx="3541411" cy="450850"/>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dirty="0"/>
              <a:t>Trumpoji paragrafo antraštė</a:t>
            </a:r>
          </a:p>
        </p:txBody>
      </p:sp>
      <p:sp>
        <p:nvSpPr>
          <p:cNvPr id="9" name="Text Placeholder 20"/>
          <p:cNvSpPr>
            <a:spLocks noGrp="1"/>
          </p:cNvSpPr>
          <p:nvPr>
            <p:ph type="body" sz="quarter" idx="14" hasCustomPrompt="1"/>
          </p:nvPr>
        </p:nvSpPr>
        <p:spPr>
          <a:xfrm>
            <a:off x="625473" y="4160134"/>
            <a:ext cx="4559985" cy="1997598"/>
          </a:xfrm>
        </p:spPr>
        <p:txBody>
          <a:bodyPr>
            <a:noAutofit/>
          </a:bodyPr>
          <a:lstStyle>
            <a:lvl1pPr marL="0" indent="0">
              <a:lnSpc>
                <a:spcPts val="2000"/>
              </a:lnSpc>
              <a:buNone/>
              <a:defRPr sz="1400">
                <a:solidFill>
                  <a:schemeClr val="tx1"/>
                </a:solidFill>
                <a:latin typeface="Arial" panose="020B0604020202020204" pitchFamily="34" charset="0"/>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ad</a:t>
            </a:r>
            <a:r>
              <a:rPr lang="lt-LT" dirty="0"/>
              <a:t> minim </a:t>
            </a:r>
            <a:r>
              <a:rPr lang="lt-LT" dirty="0" err="1"/>
              <a:t>veniam</a:t>
            </a:r>
            <a:r>
              <a:rPr lang="lt-LT" dirty="0"/>
              <a:t>, </a:t>
            </a:r>
            <a:r>
              <a:rPr lang="lt-LT" dirty="0" err="1"/>
              <a:t>quis</a:t>
            </a:r>
            <a:r>
              <a:rPr lang="lt-LT" dirty="0"/>
              <a:t> </a:t>
            </a:r>
            <a:r>
              <a:rPr lang="lt-LT" dirty="0" err="1"/>
              <a:t>nostrud</a:t>
            </a:r>
            <a:r>
              <a:rPr lang="lt-LT" dirty="0"/>
              <a:t> </a:t>
            </a:r>
            <a:r>
              <a:rPr lang="lt-LT" dirty="0" err="1"/>
              <a:t>exerci</a:t>
            </a:r>
            <a:r>
              <a:rPr lang="lt-LT" dirty="0"/>
              <a:t> </a:t>
            </a:r>
            <a:r>
              <a:rPr lang="lt-LT" dirty="0" err="1"/>
              <a:t>tation</a:t>
            </a:r>
            <a:r>
              <a:rPr lang="lt-LT" dirty="0"/>
              <a:t> </a:t>
            </a:r>
            <a:r>
              <a:rPr lang="lt-LT" dirty="0" err="1"/>
              <a:t>ullamcorper</a:t>
            </a:r>
            <a:r>
              <a:rPr lang="lt-LT" dirty="0"/>
              <a:t> </a:t>
            </a:r>
            <a:r>
              <a:rPr lang="lt-LT" dirty="0" err="1"/>
              <a:t>suscipit</a:t>
            </a:r>
            <a:r>
              <a:rPr lang="lt-LT" dirty="0"/>
              <a:t> </a:t>
            </a:r>
            <a:r>
              <a:rPr lang="lt-LT" dirty="0" err="1"/>
              <a:t>lobortis</a:t>
            </a:r>
            <a:r>
              <a:rPr lang="lt-LT" dirty="0"/>
              <a:t> </a:t>
            </a:r>
            <a:r>
              <a:rPr lang="lt-LT" dirty="0" err="1"/>
              <a:t>nisl</a:t>
            </a:r>
            <a:r>
              <a:rPr lang="lt-LT" dirty="0"/>
              <a:t> </a:t>
            </a:r>
            <a:r>
              <a:rPr lang="lt-LT" dirty="0" err="1"/>
              <a:t>ut</a:t>
            </a:r>
            <a:r>
              <a:rPr lang="lt-LT" dirty="0"/>
              <a:t>.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a:t>
            </a:r>
          </a:p>
        </p:txBody>
      </p:sp>
      <p:sp>
        <p:nvSpPr>
          <p:cNvPr id="10" name="Text Placeholder 20"/>
          <p:cNvSpPr>
            <a:spLocks noGrp="1"/>
          </p:cNvSpPr>
          <p:nvPr>
            <p:ph type="body" sz="quarter" idx="15" hasCustomPrompt="1"/>
          </p:nvPr>
        </p:nvSpPr>
        <p:spPr>
          <a:xfrm>
            <a:off x="6111874" y="4160134"/>
            <a:ext cx="4559985" cy="1997598"/>
          </a:xfrm>
        </p:spPr>
        <p:txBody>
          <a:bodyPr>
            <a:noAutofit/>
          </a:bodyPr>
          <a:lstStyle>
            <a:lvl1pPr marL="0" indent="0">
              <a:lnSpc>
                <a:spcPts val="2000"/>
              </a:lnSpc>
              <a:buNone/>
              <a:defRPr sz="1400">
                <a:solidFill>
                  <a:schemeClr val="tx1"/>
                </a:solidFill>
                <a:latin typeface="Arial" panose="020B0604020202020204" pitchFamily="34" charset="0"/>
              </a:defRPr>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a:t>
            </a:r>
            <a:r>
              <a:rPr lang="lt-LT" dirty="0" err="1"/>
              <a:t>aliquam</a:t>
            </a:r>
            <a:r>
              <a:rPr lang="lt-LT" dirty="0"/>
              <a:t> </a:t>
            </a:r>
            <a:r>
              <a:rPr lang="lt-LT" dirty="0" err="1"/>
              <a:t>erat</a:t>
            </a:r>
            <a:r>
              <a:rPr lang="lt-LT" dirty="0"/>
              <a:t> </a:t>
            </a:r>
            <a:r>
              <a:rPr lang="lt-LT" dirty="0" err="1"/>
              <a:t>volutpat</a:t>
            </a:r>
            <a:r>
              <a:rPr lang="lt-LT" dirty="0"/>
              <a:t>. </a:t>
            </a:r>
            <a:r>
              <a:rPr lang="lt-LT" dirty="0" err="1"/>
              <a:t>Ut</a:t>
            </a:r>
            <a:r>
              <a:rPr lang="lt-LT" dirty="0"/>
              <a:t> </a:t>
            </a:r>
            <a:r>
              <a:rPr lang="lt-LT" dirty="0" err="1"/>
              <a:t>wisi</a:t>
            </a:r>
            <a:r>
              <a:rPr lang="lt-LT" dirty="0"/>
              <a:t> </a:t>
            </a:r>
            <a:r>
              <a:rPr lang="lt-LT" dirty="0" err="1"/>
              <a:t>enim</a:t>
            </a:r>
            <a:r>
              <a:rPr lang="lt-LT" dirty="0"/>
              <a:t> </a:t>
            </a:r>
            <a:r>
              <a:rPr lang="lt-LT" dirty="0" err="1"/>
              <a:t>ad</a:t>
            </a:r>
            <a:r>
              <a:rPr lang="lt-LT" dirty="0"/>
              <a:t> minim </a:t>
            </a:r>
            <a:r>
              <a:rPr lang="lt-LT" dirty="0" err="1"/>
              <a:t>veniam</a:t>
            </a:r>
            <a:r>
              <a:rPr lang="lt-LT" dirty="0"/>
              <a:t>, </a:t>
            </a:r>
            <a:r>
              <a:rPr lang="lt-LT" dirty="0" err="1"/>
              <a:t>quis</a:t>
            </a:r>
            <a:r>
              <a:rPr lang="lt-LT" dirty="0"/>
              <a:t> </a:t>
            </a:r>
            <a:r>
              <a:rPr lang="lt-LT" dirty="0" err="1"/>
              <a:t>nostrud</a:t>
            </a:r>
            <a:r>
              <a:rPr lang="lt-LT" dirty="0"/>
              <a:t> </a:t>
            </a:r>
            <a:r>
              <a:rPr lang="lt-LT" dirty="0" err="1"/>
              <a:t>exerci</a:t>
            </a:r>
            <a:r>
              <a:rPr lang="lt-LT" dirty="0"/>
              <a:t> </a:t>
            </a:r>
            <a:r>
              <a:rPr lang="lt-LT" dirty="0" err="1"/>
              <a:t>tation</a:t>
            </a:r>
            <a:r>
              <a:rPr lang="lt-LT" dirty="0"/>
              <a:t> </a:t>
            </a:r>
            <a:r>
              <a:rPr lang="lt-LT" dirty="0" err="1"/>
              <a:t>ullamcorper</a:t>
            </a:r>
            <a:r>
              <a:rPr lang="lt-LT" dirty="0"/>
              <a:t> </a:t>
            </a:r>
            <a:r>
              <a:rPr lang="lt-LT" dirty="0" err="1"/>
              <a:t>suscipit</a:t>
            </a:r>
            <a:r>
              <a:rPr lang="lt-LT" dirty="0"/>
              <a:t> </a:t>
            </a:r>
            <a:r>
              <a:rPr lang="lt-LT" dirty="0" err="1"/>
              <a:t>lobortis</a:t>
            </a:r>
            <a:r>
              <a:rPr lang="lt-LT" dirty="0"/>
              <a:t> </a:t>
            </a:r>
            <a:r>
              <a:rPr lang="lt-LT" dirty="0" err="1"/>
              <a:t>nisl</a:t>
            </a:r>
            <a:r>
              <a:rPr lang="lt-LT" dirty="0"/>
              <a:t> </a:t>
            </a:r>
            <a:r>
              <a:rPr lang="lt-LT" dirty="0" err="1"/>
              <a:t>ut</a:t>
            </a:r>
            <a:r>
              <a:rPr lang="lt-LT" dirty="0"/>
              <a:t>.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a:t>
            </a:r>
          </a:p>
        </p:txBody>
      </p:sp>
    </p:spTree>
    <p:extLst>
      <p:ext uri="{BB962C8B-B14F-4D97-AF65-F5344CB8AC3E}">
        <p14:creationId xmlns:p14="http://schemas.microsoft.com/office/powerpoint/2010/main" val="12192580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t-LT"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a:p>
            <a:pPr lvl="5"/>
            <a:r>
              <a:rPr lang="lt-LT" dirty="0" err="1"/>
              <a:t>Sixth</a:t>
            </a:r>
            <a:endParaRPr lang="lt-LT" dirty="0"/>
          </a:p>
          <a:p>
            <a:pPr lvl="6"/>
            <a:r>
              <a:rPr lang="lt-LT" dirty="0" err="1"/>
              <a:t>Seventh</a:t>
            </a:r>
            <a:endParaRPr lang="lt-LT" dirty="0"/>
          </a:p>
          <a:p>
            <a:pPr lvl="7"/>
            <a:r>
              <a:rPr lang="lt-LT" dirty="0" err="1"/>
              <a:t>Eigtht</a:t>
            </a:r>
            <a:endParaRPr lang="lt-LT" dirty="0"/>
          </a:p>
          <a:p>
            <a:pPr lvl="8"/>
            <a:r>
              <a:rPr lang="lt-LT" dirty="0" err="1"/>
              <a:t>Nineth</a:t>
            </a:r>
            <a:endParaRPr lang="lt-LT" dirty="0"/>
          </a:p>
        </p:txBody>
      </p:sp>
      <p:sp>
        <p:nvSpPr>
          <p:cNvPr id="4" name="Date Placeholder 3"/>
          <p:cNvSpPr>
            <a:spLocks noGrp="1"/>
          </p:cNvSpPr>
          <p:nvPr>
            <p:ph type="dt" sz="half" idx="2"/>
          </p:nvPr>
        </p:nvSpPr>
        <p:spPr>
          <a:xfrm>
            <a:off x="8813800" y="5811521"/>
            <a:ext cx="2743200" cy="365125"/>
          </a:xfrm>
          <a:prstGeom prst="rect">
            <a:avLst/>
          </a:prstGeom>
        </p:spPr>
        <p:txBody>
          <a:bodyPr vert="horz" lIns="91440" tIns="45720" rIns="91440" bIns="45720" rtlCol="0" anchor="ctr"/>
          <a:lstStyle>
            <a:lvl1pPr algn="r">
              <a:defRPr sz="1300">
                <a:solidFill>
                  <a:schemeClr val="tx1"/>
                </a:solidFill>
                <a:latin typeface="Arial" panose="020B0604020202020204" pitchFamily="34" charset="0"/>
              </a:defRPr>
            </a:lvl1pPr>
          </a:lstStyle>
          <a:p>
            <a:fld id="{8B61BC3C-9904-432D-A602-5C5862319A9B}" type="datetimeFigureOut">
              <a:rPr lang="lt-LT" smtClean="0"/>
              <a:pPr/>
              <a:t>2024-05-21</a:t>
            </a:fld>
            <a:endParaRPr lang="lt-L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lt-LT" dirty="0"/>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93644A28-1841-4683-AAE4-F9FD07AB6F98}" type="slidenum">
              <a:rPr lang="lt-LT" smtClean="0"/>
              <a:pPr/>
              <a:t>‹#›</a:t>
            </a:fld>
            <a:endParaRPr lang="lt-LT" dirty="0"/>
          </a:p>
        </p:txBody>
      </p:sp>
    </p:spTree>
    <p:extLst>
      <p:ext uri="{BB962C8B-B14F-4D97-AF65-F5344CB8AC3E}">
        <p14:creationId xmlns:p14="http://schemas.microsoft.com/office/powerpoint/2010/main" val="31682544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51" r:id="rId4"/>
    <p:sldLayoutId id="2147483652" r:id="rId5"/>
    <p:sldLayoutId id="2147483664" r:id="rId6"/>
    <p:sldLayoutId id="2147483665" r:id="rId7"/>
    <p:sldLayoutId id="2147483666" r:id="rId8"/>
    <p:sldLayoutId id="2147483653" r:id="rId9"/>
    <p:sldLayoutId id="2147483667" r:id="rId10"/>
    <p:sldLayoutId id="2147483661" r:id="rId11"/>
    <p:sldLayoutId id="2147483654" r:id="rId12"/>
    <p:sldLayoutId id="2147483655" r:id="rId13"/>
    <p:sldLayoutId id="2147483668" r:id="rId14"/>
    <p:sldLayoutId id="2147483669" r:id="rId15"/>
    <p:sldLayoutId id="2147483656" r:id="rId16"/>
    <p:sldLayoutId id="2147483657" r:id="rId17"/>
    <p:sldLayoutId id="2147483658"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80" r:id="rId28"/>
    <p:sldLayoutId id="2147483681" r:id="rId29"/>
    <p:sldLayoutId id="2147483682" r:id="rId30"/>
    <p:sldLayoutId id="2147483683" r:id="rId31"/>
    <p:sldLayoutId id="2147483684" r:id="rId32"/>
    <p:sldLayoutId id="2147483659" r:id="rId33"/>
    <p:sldLayoutId id="2147483660" r:id="rId34"/>
    <p:sldLayoutId id="2147483685" r:id="rId35"/>
    <p:sldLayoutId id="2147483686" r:id="rId36"/>
    <p:sldLayoutId id="2147483687" r:id="rId37"/>
    <p:sldLayoutId id="2147483688" r:id="rId38"/>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Euclid Circular A Medium" panose="020B0604000000000000"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09600" y="2367280"/>
            <a:ext cx="8724900" cy="1854764"/>
          </a:xfrm>
        </p:spPr>
        <p:txBody>
          <a:bodyPr/>
          <a:lstStyle/>
          <a:p>
            <a:pPr lvl="0"/>
            <a:r>
              <a:rPr lang="es-ES" dirty="0"/>
              <a:t>LTG </a:t>
            </a:r>
            <a:r>
              <a:rPr lang="lt-LT" dirty="0"/>
              <a:t>Infra </a:t>
            </a:r>
          </a:p>
        </p:txBody>
      </p:sp>
      <p:sp>
        <p:nvSpPr>
          <p:cNvPr id="3" name="Text Placeholder 2"/>
          <p:cNvSpPr>
            <a:spLocks noGrp="1"/>
          </p:cNvSpPr>
          <p:nvPr>
            <p:ph type="body" sz="quarter" idx="11"/>
          </p:nvPr>
        </p:nvSpPr>
        <p:spPr>
          <a:xfrm>
            <a:off x="609600" y="3294662"/>
            <a:ext cx="6657975" cy="638458"/>
          </a:xfrm>
        </p:spPr>
        <p:txBody>
          <a:bodyPr/>
          <a:lstStyle/>
          <a:p>
            <a:pPr lvl="0"/>
            <a:r>
              <a:rPr lang="lt-LT" dirty="0" err="1"/>
              <a:t>Rail</a:t>
            </a:r>
            <a:r>
              <a:rPr lang="lt-LT" dirty="0"/>
              <a:t> Baltica </a:t>
            </a:r>
            <a:r>
              <a:rPr lang="lt-LT" dirty="0" err="1"/>
              <a:t>implementation</a:t>
            </a:r>
            <a:endParaRPr lang="lt-LT" dirty="0"/>
          </a:p>
        </p:txBody>
      </p:sp>
    </p:spTree>
    <p:extLst>
      <p:ext uri="{BB962C8B-B14F-4D97-AF65-F5344CB8AC3E}">
        <p14:creationId xmlns:p14="http://schemas.microsoft.com/office/powerpoint/2010/main" val="281085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T zemelapis.png" descr="LT zemelapis.png">
            <a:extLst>
              <a:ext uri="{FF2B5EF4-FFF2-40B4-BE49-F238E27FC236}">
                <a16:creationId xmlns:a16="http://schemas.microsoft.com/office/drawing/2014/main" id="{3F025A92-3B41-F96D-CF30-692065D26236}"/>
              </a:ext>
            </a:extLst>
          </p:cNvPr>
          <p:cNvPicPr>
            <a:picLocks noChangeAspect="1"/>
          </p:cNvPicPr>
          <p:nvPr/>
        </p:nvPicPr>
        <p:blipFill>
          <a:blip r:embed="rId2"/>
          <a:srcRect t="3757" b="3757"/>
          <a:stretch>
            <a:fillRect/>
          </a:stretch>
        </p:blipFill>
        <p:spPr>
          <a:xfrm>
            <a:off x="335104" y="1446579"/>
            <a:ext cx="6569346" cy="4529848"/>
          </a:xfrm>
          <a:prstGeom prst="rect">
            <a:avLst/>
          </a:prstGeom>
          <a:ln w="12700">
            <a:miter lim="400000"/>
          </a:ln>
        </p:spPr>
      </p:pic>
      <p:sp>
        <p:nvSpPr>
          <p:cNvPr id="4" name="Rectangle 3">
            <a:extLst>
              <a:ext uri="{FF2B5EF4-FFF2-40B4-BE49-F238E27FC236}">
                <a16:creationId xmlns:a16="http://schemas.microsoft.com/office/drawing/2014/main" id="{08571BE7-3697-0187-560B-C28BE7C5C7C8}"/>
              </a:ext>
            </a:extLst>
          </p:cNvPr>
          <p:cNvSpPr/>
          <p:nvPr/>
        </p:nvSpPr>
        <p:spPr>
          <a:xfrm>
            <a:off x="7285740" y="1440539"/>
            <a:ext cx="465311" cy="136579"/>
          </a:xfrm>
          <a:prstGeom prst="rect">
            <a:avLst/>
          </a:prstGeom>
          <a:solidFill>
            <a:srgbClr val="FDC71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LT" sz="1800" b="0" i="0" u="none" strike="noStrike" cap="none" spc="0" normalizeH="0" baseline="0">
              <a:ln>
                <a:noFill/>
              </a:ln>
              <a:solidFill>
                <a:srgbClr val="000000"/>
              </a:solidFill>
              <a:effectLst/>
              <a:uFillTx/>
              <a:latin typeface="+mn-lt"/>
              <a:ea typeface="+mn-ea"/>
              <a:cs typeface="+mn-cs"/>
              <a:sym typeface="Calibri"/>
            </a:endParaRPr>
          </a:p>
        </p:txBody>
      </p:sp>
      <p:sp>
        <p:nvSpPr>
          <p:cNvPr id="5" name="TextBox 41">
            <a:extLst>
              <a:ext uri="{FF2B5EF4-FFF2-40B4-BE49-F238E27FC236}">
                <a16:creationId xmlns:a16="http://schemas.microsoft.com/office/drawing/2014/main" id="{0E138766-77FD-E1B4-5711-D6A427E19241}"/>
              </a:ext>
            </a:extLst>
          </p:cNvPr>
          <p:cNvSpPr txBox="1"/>
          <p:nvPr/>
        </p:nvSpPr>
        <p:spPr>
          <a:xfrm>
            <a:off x="7882508" y="1085461"/>
            <a:ext cx="3403319" cy="7232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spAutoFit/>
          </a:bodyPr>
          <a:lstStyle/>
          <a:p>
            <a:pPr>
              <a:spcAft>
                <a:spcPts val="600"/>
              </a:spcAft>
              <a:defRPr sz="1100">
                <a:latin typeface="Arial"/>
                <a:ea typeface="Arial"/>
                <a:cs typeface="Arial"/>
                <a:sym typeface="Arial"/>
              </a:defRPr>
            </a:pPr>
            <a:r>
              <a:rPr sz="1200" b="1" dirty="0" err="1"/>
              <a:t>Šveicarija-Žeimiai-Šėta</a:t>
            </a:r>
            <a:endParaRPr lang="en-US" sz="1200" b="1" dirty="0"/>
          </a:p>
          <a:p>
            <a:pPr>
              <a:spcAft>
                <a:spcPts val="600"/>
              </a:spcAft>
              <a:defRPr sz="1100">
                <a:latin typeface="Arial"/>
                <a:ea typeface="Arial"/>
                <a:cs typeface="Arial"/>
                <a:sym typeface="Arial"/>
              </a:defRPr>
            </a:pPr>
            <a:r>
              <a:rPr sz="1200" dirty="0"/>
              <a:t>Construction of railway embankment, engineering structures and roads in progress  </a:t>
            </a:r>
          </a:p>
        </p:txBody>
      </p:sp>
      <p:sp>
        <p:nvSpPr>
          <p:cNvPr id="6" name="Rectangle 5">
            <a:extLst>
              <a:ext uri="{FF2B5EF4-FFF2-40B4-BE49-F238E27FC236}">
                <a16:creationId xmlns:a16="http://schemas.microsoft.com/office/drawing/2014/main" id="{194E6C22-6983-FE50-399C-18D7E3262565}"/>
              </a:ext>
            </a:extLst>
          </p:cNvPr>
          <p:cNvSpPr/>
          <p:nvPr/>
        </p:nvSpPr>
        <p:spPr>
          <a:xfrm>
            <a:off x="7287158" y="2282609"/>
            <a:ext cx="463893" cy="136580"/>
          </a:xfrm>
          <a:prstGeom prst="rect">
            <a:avLst/>
          </a:prstGeom>
          <a:solidFill>
            <a:srgbClr val="4874A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LT" sz="1800" b="0" i="0" u="none" strike="noStrike" cap="none" spc="0" normalizeH="0" baseline="0">
              <a:ln>
                <a:noFill/>
              </a:ln>
              <a:solidFill>
                <a:srgbClr val="000000"/>
              </a:solidFill>
              <a:effectLst/>
              <a:uFillTx/>
              <a:latin typeface="+mn-lt"/>
              <a:ea typeface="+mn-ea"/>
              <a:cs typeface="+mn-cs"/>
              <a:sym typeface="Calibri"/>
            </a:endParaRPr>
          </a:p>
        </p:txBody>
      </p:sp>
      <p:sp>
        <p:nvSpPr>
          <p:cNvPr id="7" name="TextBox 41">
            <a:extLst>
              <a:ext uri="{FF2B5EF4-FFF2-40B4-BE49-F238E27FC236}">
                <a16:creationId xmlns:a16="http://schemas.microsoft.com/office/drawing/2014/main" id="{DB1BF16E-1D88-73BC-4502-F5DB0F4F5714}"/>
              </a:ext>
            </a:extLst>
          </p:cNvPr>
          <p:cNvSpPr txBox="1"/>
          <p:nvPr/>
        </p:nvSpPr>
        <p:spPr>
          <a:xfrm>
            <a:off x="7882508" y="1979259"/>
            <a:ext cx="3756998" cy="7232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nchor="ctr">
            <a:spAutoFit/>
          </a:bodyPr>
          <a:lstStyle/>
          <a:p>
            <a:pPr>
              <a:spcAft>
                <a:spcPts val="600"/>
              </a:spcAft>
              <a:defRPr sz="1100">
                <a:latin typeface="Arial"/>
                <a:ea typeface="Arial"/>
                <a:cs typeface="Arial"/>
                <a:sym typeface="Arial"/>
              </a:defRPr>
            </a:pPr>
            <a:r>
              <a:rPr sz="1200" b="1" dirty="0" err="1"/>
              <a:t>Panevėžys</a:t>
            </a:r>
            <a:r>
              <a:rPr lang="en-US" sz="1200" b="1" dirty="0"/>
              <a:t>-</a:t>
            </a:r>
            <a:r>
              <a:rPr sz="1200" b="1" dirty="0"/>
              <a:t>LT/LV border</a:t>
            </a:r>
            <a:endParaRPr lang="en-US" sz="1200" b="1" dirty="0"/>
          </a:p>
          <a:p>
            <a:pPr>
              <a:spcAft>
                <a:spcPts val="600"/>
              </a:spcAft>
              <a:defRPr sz="1100">
                <a:latin typeface="Arial"/>
                <a:ea typeface="Arial"/>
                <a:cs typeface="Arial"/>
                <a:sym typeface="Arial"/>
              </a:defRPr>
            </a:pPr>
            <a:r>
              <a:rPr lang="en-GB" sz="1200" dirty="0"/>
              <a:t>New procurement for design</a:t>
            </a:r>
            <a:r>
              <a:rPr lang="lt-LT" sz="1200" dirty="0"/>
              <a:t>&amp;</a:t>
            </a:r>
            <a:r>
              <a:rPr lang="lt-LT" sz="1200" dirty="0" err="1"/>
              <a:t>build</a:t>
            </a:r>
            <a:r>
              <a:rPr lang="en-GB" sz="1200" dirty="0"/>
              <a:t> services will be launched</a:t>
            </a:r>
          </a:p>
        </p:txBody>
      </p:sp>
      <p:sp>
        <p:nvSpPr>
          <p:cNvPr id="8" name="Rectangle 7">
            <a:extLst>
              <a:ext uri="{FF2B5EF4-FFF2-40B4-BE49-F238E27FC236}">
                <a16:creationId xmlns:a16="http://schemas.microsoft.com/office/drawing/2014/main" id="{B11CB0E7-84AB-8626-5DA3-49CFEADB65A5}"/>
              </a:ext>
            </a:extLst>
          </p:cNvPr>
          <p:cNvSpPr/>
          <p:nvPr/>
        </p:nvSpPr>
        <p:spPr>
          <a:xfrm>
            <a:off x="7287877" y="3323702"/>
            <a:ext cx="463894" cy="136580"/>
          </a:xfrm>
          <a:prstGeom prst="rect">
            <a:avLst/>
          </a:prstGeom>
          <a:solidFill>
            <a:srgbClr val="1F432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LT" sz="1800" b="0" i="0" u="none" strike="noStrike" cap="none" spc="0" normalizeH="0" baseline="0">
              <a:ln>
                <a:noFill/>
              </a:ln>
              <a:solidFill>
                <a:srgbClr val="000000"/>
              </a:solidFill>
              <a:effectLst/>
              <a:uFillTx/>
              <a:latin typeface="+mn-lt"/>
              <a:ea typeface="+mn-ea"/>
              <a:cs typeface="+mn-cs"/>
              <a:sym typeface="Calibri"/>
            </a:endParaRPr>
          </a:p>
        </p:txBody>
      </p:sp>
      <p:sp>
        <p:nvSpPr>
          <p:cNvPr id="9" name="TextBox 41">
            <a:extLst>
              <a:ext uri="{FF2B5EF4-FFF2-40B4-BE49-F238E27FC236}">
                <a16:creationId xmlns:a16="http://schemas.microsoft.com/office/drawing/2014/main" id="{9E4D1E76-2508-69D6-330D-5C814A8EAA12}"/>
              </a:ext>
            </a:extLst>
          </p:cNvPr>
          <p:cNvSpPr txBox="1"/>
          <p:nvPr/>
        </p:nvSpPr>
        <p:spPr>
          <a:xfrm>
            <a:off x="7891606" y="2891044"/>
            <a:ext cx="3760604" cy="90793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anchor="t">
            <a:spAutoFit/>
          </a:bodyPr>
          <a:lstStyle/>
          <a:p>
            <a:pPr>
              <a:spcAft>
                <a:spcPts val="600"/>
              </a:spcAft>
              <a:defRPr sz="1100">
                <a:latin typeface="Arial"/>
                <a:ea typeface="Arial"/>
                <a:cs typeface="Arial"/>
                <a:sym typeface="Arial"/>
              </a:defRPr>
            </a:pPr>
            <a:r>
              <a:rPr sz="1200" b="1" dirty="0"/>
              <a:t>Kaunas-Vilnius</a:t>
            </a:r>
            <a:endParaRPr lang="en-US" sz="1200" b="1" dirty="0"/>
          </a:p>
          <a:p>
            <a:pPr>
              <a:spcAft>
                <a:spcPts val="600"/>
              </a:spcAft>
              <a:defRPr sz="1100">
                <a:latin typeface="Arial"/>
                <a:ea typeface="Arial"/>
                <a:cs typeface="Arial"/>
                <a:sym typeface="Arial"/>
              </a:defRPr>
            </a:pPr>
            <a:r>
              <a:rPr lang="en-GB" sz="1200" dirty="0"/>
              <a:t>Territorial planning service in process</a:t>
            </a:r>
            <a:r>
              <a:rPr lang="lt-LT" sz="1200" dirty="0"/>
              <a:t>, l</a:t>
            </a:r>
            <a:r>
              <a:rPr lang="en-GB" sz="1200" dirty="0"/>
              <a:t>and acquisition contracts have been signed, procurement of design services in progress</a:t>
            </a:r>
          </a:p>
        </p:txBody>
      </p:sp>
      <p:sp>
        <p:nvSpPr>
          <p:cNvPr id="10" name="Rectangle 9">
            <a:extLst>
              <a:ext uri="{FF2B5EF4-FFF2-40B4-BE49-F238E27FC236}">
                <a16:creationId xmlns:a16="http://schemas.microsoft.com/office/drawing/2014/main" id="{68E3A1CA-F813-A349-4534-E5DB7E7C1CFB}"/>
              </a:ext>
            </a:extLst>
          </p:cNvPr>
          <p:cNvSpPr/>
          <p:nvPr/>
        </p:nvSpPr>
        <p:spPr>
          <a:xfrm>
            <a:off x="7286461" y="4370522"/>
            <a:ext cx="465311" cy="136580"/>
          </a:xfrm>
          <a:prstGeom prst="rect">
            <a:avLst/>
          </a:prstGeom>
          <a:solidFill>
            <a:srgbClr val="CCCEC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LT" sz="1800" b="0" i="0" u="none" strike="noStrike" cap="none" spc="0" normalizeH="0" baseline="0">
              <a:ln>
                <a:noFill/>
              </a:ln>
              <a:solidFill>
                <a:srgbClr val="000000"/>
              </a:solidFill>
              <a:effectLst/>
              <a:uFillTx/>
              <a:latin typeface="+mn-lt"/>
              <a:ea typeface="+mn-ea"/>
              <a:cs typeface="+mn-cs"/>
              <a:sym typeface="Calibri"/>
            </a:endParaRPr>
          </a:p>
        </p:txBody>
      </p:sp>
      <p:sp>
        <p:nvSpPr>
          <p:cNvPr id="11" name="TextBox 41">
            <a:extLst>
              <a:ext uri="{FF2B5EF4-FFF2-40B4-BE49-F238E27FC236}">
                <a16:creationId xmlns:a16="http://schemas.microsoft.com/office/drawing/2014/main" id="{F7D63C01-7E09-A9FA-F6B7-4C5BE8509BB9}"/>
              </a:ext>
            </a:extLst>
          </p:cNvPr>
          <p:cNvSpPr txBox="1"/>
          <p:nvPr/>
        </p:nvSpPr>
        <p:spPr>
          <a:xfrm>
            <a:off x="7891606" y="3930982"/>
            <a:ext cx="3758125" cy="90793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anchor="t">
            <a:spAutoFit/>
          </a:bodyPr>
          <a:lstStyle/>
          <a:p>
            <a:pPr>
              <a:spcAft>
                <a:spcPts val="600"/>
              </a:spcAft>
              <a:defRPr sz="1100">
                <a:latin typeface="Arial"/>
                <a:ea typeface="Arial"/>
                <a:cs typeface="Arial"/>
                <a:sym typeface="Arial"/>
              </a:defRPr>
            </a:pPr>
            <a:r>
              <a:rPr sz="1200" b="1" dirty="0"/>
              <a:t>Kaunas-</a:t>
            </a:r>
            <a:r>
              <a:rPr lang="en-US" sz="1200" b="1" dirty="0"/>
              <a:t>LT/</a:t>
            </a:r>
            <a:r>
              <a:rPr sz="1200" b="1" dirty="0"/>
              <a:t>PL</a:t>
            </a:r>
            <a:r>
              <a:rPr lang="en-US" sz="1200" b="1" dirty="0"/>
              <a:t> border</a:t>
            </a:r>
          </a:p>
          <a:p>
            <a:pPr>
              <a:spcAft>
                <a:spcPts val="600"/>
              </a:spcAft>
              <a:defRPr sz="1100">
                <a:latin typeface="Arial"/>
                <a:ea typeface="Arial"/>
                <a:cs typeface="Arial"/>
                <a:sym typeface="Arial"/>
              </a:defRPr>
            </a:pPr>
            <a:r>
              <a:rPr lang="en-GB" sz="1200" dirty="0"/>
              <a:t>Territorial planning in final stage</a:t>
            </a:r>
            <a:r>
              <a:rPr lang="lt-LT" sz="1200" dirty="0"/>
              <a:t>, l</a:t>
            </a:r>
            <a:r>
              <a:rPr lang="en-GB" sz="1200" dirty="0"/>
              <a:t>and acquisition procedures have been started, procurement of design services in progress</a:t>
            </a:r>
            <a:r>
              <a:rPr lang="lt-LT" sz="1200" dirty="0"/>
              <a:t> </a:t>
            </a:r>
            <a:endParaRPr lang="en-GB" sz="1200" dirty="0"/>
          </a:p>
        </p:txBody>
      </p:sp>
      <p:sp>
        <p:nvSpPr>
          <p:cNvPr id="12" name="Rectangle 11">
            <a:extLst>
              <a:ext uri="{FF2B5EF4-FFF2-40B4-BE49-F238E27FC236}">
                <a16:creationId xmlns:a16="http://schemas.microsoft.com/office/drawing/2014/main" id="{A8BD8019-BAC5-F2E9-6E3E-D78EF10153B3}"/>
              </a:ext>
            </a:extLst>
          </p:cNvPr>
          <p:cNvSpPr/>
          <p:nvPr/>
        </p:nvSpPr>
        <p:spPr>
          <a:xfrm>
            <a:off x="7286461" y="5449376"/>
            <a:ext cx="465311" cy="136580"/>
          </a:xfrm>
          <a:prstGeom prst="rect">
            <a:avLst/>
          </a:prstGeom>
          <a:solidFill>
            <a:srgbClr val="5BA65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LT" sz="1800" b="0" i="0" u="none" strike="noStrike" cap="none" spc="0" normalizeH="0" baseline="0">
              <a:ln>
                <a:noFill/>
              </a:ln>
              <a:solidFill>
                <a:srgbClr val="000000"/>
              </a:solidFill>
              <a:effectLst/>
              <a:uFillTx/>
              <a:latin typeface="+mn-lt"/>
              <a:ea typeface="+mn-ea"/>
              <a:cs typeface="+mn-cs"/>
              <a:sym typeface="Calibri"/>
            </a:endParaRPr>
          </a:p>
        </p:txBody>
      </p:sp>
      <p:sp>
        <p:nvSpPr>
          <p:cNvPr id="13" name="TextBox 41">
            <a:extLst>
              <a:ext uri="{FF2B5EF4-FFF2-40B4-BE49-F238E27FC236}">
                <a16:creationId xmlns:a16="http://schemas.microsoft.com/office/drawing/2014/main" id="{6EC040DB-6E40-5FA8-C126-5A2930562B7D}"/>
              </a:ext>
            </a:extLst>
          </p:cNvPr>
          <p:cNvSpPr txBox="1"/>
          <p:nvPr/>
        </p:nvSpPr>
        <p:spPr>
          <a:xfrm>
            <a:off x="7882508" y="5049269"/>
            <a:ext cx="3883622" cy="90793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a:spAutoFit/>
          </a:bodyPr>
          <a:lstStyle/>
          <a:p>
            <a:pPr>
              <a:spcAft>
                <a:spcPts val="600"/>
              </a:spcAft>
              <a:defRPr sz="1100">
                <a:latin typeface="Arial"/>
                <a:ea typeface="Arial"/>
                <a:cs typeface="Arial"/>
                <a:sym typeface="Arial"/>
              </a:defRPr>
            </a:pPr>
            <a:r>
              <a:rPr sz="1200" b="1" dirty="0"/>
              <a:t>Kaunas Urban Node</a:t>
            </a:r>
            <a:endParaRPr lang="en-US" sz="1200" b="1" dirty="0"/>
          </a:p>
          <a:p>
            <a:pPr>
              <a:spcAft>
                <a:spcPts val="600"/>
              </a:spcAft>
              <a:defRPr sz="1100">
                <a:latin typeface="Arial"/>
                <a:ea typeface="Arial"/>
                <a:cs typeface="Arial"/>
                <a:sym typeface="Arial"/>
              </a:defRPr>
            </a:pPr>
            <a:r>
              <a:rPr lang="lt-LT" sz="1200" dirty="0"/>
              <a:t>Territorial </a:t>
            </a:r>
            <a:r>
              <a:rPr lang="lt-LT" sz="1200" dirty="0" err="1"/>
              <a:t>planning</a:t>
            </a:r>
            <a:r>
              <a:rPr lang="lt-LT" sz="1200" dirty="0"/>
              <a:t> </a:t>
            </a:r>
            <a:r>
              <a:rPr lang="lt-LT" sz="1200" dirty="0" err="1"/>
              <a:t>finished</a:t>
            </a:r>
            <a:r>
              <a:rPr lang="lt-LT" sz="1200" dirty="0"/>
              <a:t>, l</a:t>
            </a:r>
            <a:r>
              <a:rPr lang="en-GB" sz="1200" dirty="0"/>
              <a:t>and acquisition procedures have been started, procurement of design services in progress</a:t>
            </a:r>
          </a:p>
        </p:txBody>
      </p:sp>
      <p:sp>
        <p:nvSpPr>
          <p:cNvPr id="14" name="Teksto vietos rezervavimo ženklas 2">
            <a:extLst>
              <a:ext uri="{FF2B5EF4-FFF2-40B4-BE49-F238E27FC236}">
                <a16:creationId xmlns:a16="http://schemas.microsoft.com/office/drawing/2014/main" id="{CC9267BB-705A-C250-64CF-3F7AD5132CE2}"/>
              </a:ext>
            </a:extLst>
          </p:cNvPr>
          <p:cNvSpPr txBox="1">
            <a:spLocks/>
          </p:cNvSpPr>
          <p:nvPr/>
        </p:nvSpPr>
        <p:spPr>
          <a:xfrm>
            <a:off x="869949" y="403544"/>
            <a:ext cx="8223251" cy="69691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a:lstStyle>
          <a:p>
            <a:pPr marL="0" indent="0">
              <a:buNone/>
            </a:pPr>
            <a:r>
              <a:rPr lang="lt-LT" sz="3500" b="1" dirty="0">
                <a:latin typeface="+mj-lt"/>
              </a:rPr>
              <a:t>Status</a:t>
            </a:r>
          </a:p>
        </p:txBody>
      </p:sp>
    </p:spTree>
    <p:extLst>
      <p:ext uri="{BB962C8B-B14F-4D97-AF65-F5344CB8AC3E}">
        <p14:creationId xmlns:p14="http://schemas.microsoft.com/office/powerpoint/2010/main" val="375405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a:extLst>
              <a:ext uri="{FF2B5EF4-FFF2-40B4-BE49-F238E27FC236}">
                <a16:creationId xmlns:a16="http://schemas.microsoft.com/office/drawing/2014/main" id="{07B2E195-68C7-FF13-1219-CE1A2C429AA0}"/>
              </a:ext>
            </a:extLst>
          </p:cNvPr>
          <p:cNvSpPr/>
          <p:nvPr/>
        </p:nvSpPr>
        <p:spPr>
          <a:xfrm>
            <a:off x="5504927" y="1628999"/>
            <a:ext cx="3600001" cy="3600001"/>
          </a:xfrm>
          <a:prstGeom prst="ellipse">
            <a:avLst/>
          </a:prstGeom>
          <a:solidFill>
            <a:srgbClr val="3D80B3"/>
          </a:solidFill>
          <a:ln w="12700">
            <a:miter lim="400000"/>
          </a:ln>
        </p:spPr>
        <p:txBody>
          <a:bodyPr lIns="45718" tIns="45718" rIns="45718" bIns="45718" anchor="ctr"/>
          <a:lstStyle/>
          <a:p>
            <a:pPr algn="ctr">
              <a:defRPr sz="1300">
                <a:solidFill>
                  <a:srgbClr val="FFFFFF"/>
                </a:solidFill>
              </a:defRPr>
            </a:pPr>
            <a:endParaRPr/>
          </a:p>
        </p:txBody>
      </p:sp>
      <p:sp>
        <p:nvSpPr>
          <p:cNvPr id="3" name="Oval 11">
            <a:extLst>
              <a:ext uri="{FF2B5EF4-FFF2-40B4-BE49-F238E27FC236}">
                <a16:creationId xmlns:a16="http://schemas.microsoft.com/office/drawing/2014/main" id="{B3E31A23-7C2C-9695-14B1-B2C1082317B8}"/>
              </a:ext>
            </a:extLst>
          </p:cNvPr>
          <p:cNvSpPr/>
          <p:nvPr/>
        </p:nvSpPr>
        <p:spPr>
          <a:xfrm>
            <a:off x="2108975" y="1628999"/>
            <a:ext cx="3600001" cy="3600001"/>
          </a:xfrm>
          <a:prstGeom prst="ellipse">
            <a:avLst/>
          </a:prstGeom>
          <a:solidFill>
            <a:srgbClr val="A7A7A7"/>
          </a:solidFill>
          <a:ln w="12700">
            <a:miter lim="400000"/>
          </a:ln>
        </p:spPr>
        <p:txBody>
          <a:bodyPr lIns="45718" tIns="45718" rIns="45718" bIns="45718" anchor="ctr"/>
          <a:lstStyle/>
          <a:p>
            <a:pPr algn="ctr">
              <a:defRPr sz="1300">
                <a:solidFill>
                  <a:srgbClr val="FFFFFF"/>
                </a:solidFill>
              </a:defRPr>
            </a:pPr>
            <a:endParaRPr/>
          </a:p>
        </p:txBody>
      </p:sp>
      <p:sp>
        <p:nvSpPr>
          <p:cNvPr id="4" name="Main line construction">
            <a:extLst>
              <a:ext uri="{FF2B5EF4-FFF2-40B4-BE49-F238E27FC236}">
                <a16:creationId xmlns:a16="http://schemas.microsoft.com/office/drawing/2014/main" id="{C2FE93DA-81BA-E528-DEDB-E852A95EBE17}"/>
              </a:ext>
            </a:extLst>
          </p:cNvPr>
          <p:cNvSpPr txBox="1"/>
          <p:nvPr/>
        </p:nvSpPr>
        <p:spPr>
          <a:xfrm>
            <a:off x="2929215" y="3531239"/>
            <a:ext cx="1956199" cy="5796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lnSpc>
                <a:spcPts val="1900"/>
              </a:lnSpc>
              <a:spcBef>
                <a:spcPts val="1000"/>
              </a:spcBef>
              <a:defRPr b="1">
                <a:solidFill>
                  <a:srgbClr val="FFFFFF"/>
                </a:solidFill>
                <a:latin typeface="Arial"/>
                <a:ea typeface="Arial"/>
                <a:cs typeface="Arial"/>
                <a:sym typeface="Arial"/>
              </a:defRPr>
            </a:pPr>
            <a:r>
              <a:rPr lang="lt-LT" dirty="0" err="1"/>
              <a:t>Mainline</a:t>
            </a:r>
            <a:r>
              <a:rPr lang="lt-LT" dirty="0"/>
              <a:t> </a:t>
            </a:r>
            <a:r>
              <a:rPr lang="lt-LT" dirty="0" err="1"/>
              <a:t>construction</a:t>
            </a:r>
            <a:endParaRPr dirty="0"/>
          </a:p>
        </p:txBody>
      </p:sp>
      <p:sp>
        <p:nvSpPr>
          <p:cNvPr id="6" name="Solutions…">
            <a:extLst>
              <a:ext uri="{FF2B5EF4-FFF2-40B4-BE49-F238E27FC236}">
                <a16:creationId xmlns:a16="http://schemas.microsoft.com/office/drawing/2014/main" id="{D6106F7F-98B2-3EAB-98BF-BA3C2C44FCF1}"/>
              </a:ext>
            </a:extLst>
          </p:cNvPr>
          <p:cNvSpPr txBox="1"/>
          <p:nvPr/>
        </p:nvSpPr>
        <p:spPr>
          <a:xfrm>
            <a:off x="6441441" y="3531239"/>
            <a:ext cx="1802887" cy="5796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lnSpc>
                <a:spcPts val="1900"/>
              </a:lnSpc>
              <a:defRPr b="1">
                <a:solidFill>
                  <a:srgbClr val="FFFFFF"/>
                </a:solidFill>
                <a:latin typeface="Arial"/>
                <a:ea typeface="Arial"/>
                <a:cs typeface="Arial"/>
                <a:sym typeface="Arial"/>
              </a:defRPr>
            </a:pPr>
            <a:r>
              <a:rPr lang="lt-LT" dirty="0"/>
              <a:t>Project </a:t>
            </a:r>
            <a:r>
              <a:rPr lang="lt-LT" dirty="0" err="1"/>
              <a:t>acceleration</a:t>
            </a:r>
            <a:endParaRPr dirty="0"/>
          </a:p>
        </p:txBody>
      </p:sp>
      <p:pic>
        <p:nvPicPr>
          <p:cNvPr id="7" name="replay icon.png">
            <a:extLst>
              <a:ext uri="{FF2B5EF4-FFF2-40B4-BE49-F238E27FC236}">
                <a16:creationId xmlns:a16="http://schemas.microsoft.com/office/drawing/2014/main" id="{5FAAA82D-B9B3-25E7-4593-EBC25F2466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53485" y="2811437"/>
            <a:ext cx="778800" cy="590518"/>
          </a:xfrm>
          <a:prstGeom prst="rect">
            <a:avLst/>
          </a:prstGeom>
          <a:ln w="12700">
            <a:miter lim="400000"/>
          </a:ln>
        </p:spPr>
      </p:pic>
      <p:pic>
        <p:nvPicPr>
          <p:cNvPr id="8" name="Graphic 4">
            <a:extLst>
              <a:ext uri="{FF2B5EF4-FFF2-40B4-BE49-F238E27FC236}">
                <a16:creationId xmlns:a16="http://schemas.microsoft.com/office/drawing/2014/main" id="{70170855-B911-FE8C-2425-F26F2E8D01C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30052" y="2826997"/>
            <a:ext cx="914400" cy="559397"/>
          </a:xfrm>
          <a:prstGeom prst="rect">
            <a:avLst/>
          </a:prstGeom>
        </p:spPr>
      </p:pic>
      <p:sp>
        <p:nvSpPr>
          <p:cNvPr id="11" name="Teksto vietos rezervavimo ženklas 2">
            <a:extLst>
              <a:ext uri="{FF2B5EF4-FFF2-40B4-BE49-F238E27FC236}">
                <a16:creationId xmlns:a16="http://schemas.microsoft.com/office/drawing/2014/main" id="{7A721C90-240C-A655-3808-A87EEA621D28}"/>
              </a:ext>
            </a:extLst>
          </p:cNvPr>
          <p:cNvSpPr txBox="1">
            <a:spLocks/>
          </p:cNvSpPr>
          <p:nvPr/>
        </p:nvSpPr>
        <p:spPr>
          <a:xfrm>
            <a:off x="773788" y="518989"/>
            <a:ext cx="2466123" cy="69691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a:lstStyle>
          <a:p>
            <a:pPr marL="0" lvl="1" indent="0">
              <a:buNone/>
            </a:pPr>
            <a:r>
              <a:rPr lang="lt-LT" sz="3500" b="1" dirty="0" err="1">
                <a:latin typeface="+mj-lt"/>
              </a:rPr>
              <a:t>Priorities</a:t>
            </a:r>
            <a:endParaRPr lang="lt-LT" sz="3500" b="1"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curement">
            <a:extLst>
              <a:ext uri="{FF2B5EF4-FFF2-40B4-BE49-F238E27FC236}">
                <a16:creationId xmlns:a16="http://schemas.microsoft.com/office/drawing/2014/main" id="{D0A4F066-54AC-E76E-0EAE-6ADCF68FC19F}"/>
              </a:ext>
            </a:extLst>
          </p:cNvPr>
          <p:cNvSpPr txBox="1">
            <a:spLocks noGrp="1"/>
          </p:cNvSpPr>
          <p:nvPr>
            <p:ph sz="quarter" idx="10"/>
          </p:nvPr>
        </p:nvSpPr>
        <p:spPr>
          <a:xfrm>
            <a:off x="778935" y="1547511"/>
            <a:ext cx="10485695" cy="4639111"/>
          </a:xfrm>
          <a:prstGeom prst="rect">
            <a:avLst/>
          </a:prstGeom>
        </p:spPr>
        <p:txBody>
          <a:bodyPr lIns="45719" tIns="45719" rIns="45719" bIns="45719"/>
          <a:lstStyle/>
          <a:p>
            <a:r>
              <a:rPr lang="lt-LT" sz="1800" b="1" dirty="0" err="1">
                <a:solidFill>
                  <a:schemeClr val="tx2"/>
                </a:solidFill>
                <a:latin typeface="Arial" panose="020B0604020202020204" pitchFamily="34" charset="0"/>
              </a:rPr>
              <a:t>Construction</a:t>
            </a:r>
            <a:r>
              <a:rPr lang="en-US" sz="1800" b="1" dirty="0">
                <a:solidFill>
                  <a:schemeClr val="tx2"/>
                </a:solidFill>
                <a:latin typeface="Arial" panose="020B0604020202020204" pitchFamily="34" charset="0"/>
              </a:rPr>
              <a:t> of a new railway embankment </a:t>
            </a:r>
            <a:r>
              <a:rPr lang="lt-LT" sz="1800" b="1" dirty="0" err="1">
                <a:solidFill>
                  <a:schemeClr val="tx2"/>
                </a:solidFill>
                <a:latin typeface="Arial" panose="020B0604020202020204" pitchFamily="34" charset="0"/>
              </a:rPr>
              <a:t>and</a:t>
            </a:r>
            <a:r>
              <a:rPr lang="lt-LT" sz="1800" b="1" dirty="0">
                <a:solidFill>
                  <a:schemeClr val="tx2"/>
                </a:solidFill>
                <a:latin typeface="Arial" panose="020B0604020202020204" pitchFamily="34" charset="0"/>
              </a:rPr>
              <a:t> </a:t>
            </a:r>
            <a:r>
              <a:rPr lang="lt-LT" sz="1800" b="1" dirty="0" err="1">
                <a:solidFill>
                  <a:schemeClr val="tx2"/>
                </a:solidFill>
                <a:latin typeface="Arial" panose="020B0604020202020204" pitchFamily="34" charset="0"/>
              </a:rPr>
              <a:t>structures</a:t>
            </a:r>
            <a:endParaRPr lang="lt-LT" sz="1800" b="1" dirty="0">
              <a:solidFill>
                <a:schemeClr val="tx2"/>
              </a:solidFill>
              <a:latin typeface="Arial" panose="020B0604020202020204" pitchFamily="34" charset="0"/>
            </a:endParaRPr>
          </a:p>
          <a:p>
            <a:r>
              <a:rPr lang="en-US" sz="1400" b="1" dirty="0"/>
              <a:t>Ongoing procurement</a:t>
            </a:r>
            <a:endParaRPr lang="en-US" sz="1400" dirty="0"/>
          </a:p>
          <a:p>
            <a:pPr marL="171450" indent="-171450">
              <a:buFontTx/>
              <a:buChar char="-"/>
            </a:pPr>
            <a:r>
              <a:rPr lang="en-US" sz="1200" b="0" dirty="0">
                <a:solidFill>
                  <a:schemeClr val="tx1"/>
                </a:solidFill>
              </a:rPr>
              <a:t>DS1 DPS1  Kaunas – </a:t>
            </a:r>
            <a:r>
              <a:rPr lang="en-US" sz="1200" dirty="0" err="1"/>
              <a:t>Šveicarija</a:t>
            </a:r>
            <a:r>
              <a:rPr lang="en-US" sz="1200" b="0" dirty="0">
                <a:solidFill>
                  <a:schemeClr val="tx1"/>
                </a:solidFill>
              </a:rPr>
              <a:t> 0.50 – 19.4 km (18.9 km). Planned proposal submission date</a:t>
            </a:r>
            <a:r>
              <a:rPr lang="en-US" sz="1200" dirty="0"/>
              <a:t> - </a:t>
            </a:r>
            <a:r>
              <a:rPr lang="en-US" sz="1200" b="0" dirty="0">
                <a:solidFill>
                  <a:schemeClr val="tx1"/>
                </a:solidFill>
              </a:rPr>
              <a:t>2024-0</a:t>
            </a:r>
            <a:r>
              <a:rPr lang="en-US" sz="1200" dirty="0"/>
              <a:t>8.</a:t>
            </a:r>
            <a:endParaRPr lang="en-US" sz="1200" b="0" dirty="0">
              <a:solidFill>
                <a:schemeClr val="tx1"/>
              </a:solidFill>
            </a:endParaRPr>
          </a:p>
          <a:p>
            <a:pPr marL="171450" indent="-171450">
              <a:buFontTx/>
              <a:buChar char="-"/>
            </a:pPr>
            <a:r>
              <a:rPr lang="en-US" sz="1200" b="0" dirty="0">
                <a:solidFill>
                  <a:schemeClr val="tx1"/>
                </a:solidFill>
              </a:rPr>
              <a:t>DS1 DPS4  </a:t>
            </a:r>
            <a:r>
              <a:rPr lang="en-US" sz="1200" b="0" dirty="0" err="1">
                <a:solidFill>
                  <a:schemeClr val="tx1"/>
                </a:solidFill>
              </a:rPr>
              <a:t>Šėta</a:t>
            </a:r>
            <a:r>
              <a:rPr lang="en-US" sz="1200" b="0" dirty="0">
                <a:solidFill>
                  <a:schemeClr val="tx1"/>
                </a:solidFill>
              </a:rPr>
              <a:t> – </a:t>
            </a:r>
            <a:r>
              <a:rPr lang="en-US" sz="1200" b="0" dirty="0" err="1">
                <a:solidFill>
                  <a:schemeClr val="tx1"/>
                </a:solidFill>
              </a:rPr>
              <a:t>Ramygala</a:t>
            </a:r>
            <a:r>
              <a:rPr lang="en-US" sz="1200" b="0" dirty="0">
                <a:solidFill>
                  <a:schemeClr val="tx1"/>
                </a:solidFill>
              </a:rPr>
              <a:t> 48,8 – 65,9 km (17.1 km). Planned proposal submission </a:t>
            </a:r>
            <a:r>
              <a:rPr lang="en-US" sz="1200" dirty="0"/>
              <a:t>d</a:t>
            </a:r>
            <a:r>
              <a:rPr lang="en-US" sz="1200" b="0" dirty="0">
                <a:solidFill>
                  <a:schemeClr val="tx1"/>
                </a:solidFill>
              </a:rPr>
              <a:t>ate – 2024-07.</a:t>
            </a:r>
            <a:endParaRPr lang="en-US" sz="1200" dirty="0"/>
          </a:p>
          <a:p>
            <a:r>
              <a:rPr lang="en-US" sz="1400" b="1" dirty="0">
                <a:solidFill>
                  <a:schemeClr val="tx1"/>
                </a:solidFill>
              </a:rPr>
              <a:t>Upcoming procurement</a:t>
            </a:r>
          </a:p>
          <a:p>
            <a:pPr marL="171450" indent="-171450">
              <a:buFontTx/>
              <a:buChar char="-"/>
            </a:pPr>
            <a:r>
              <a:rPr lang="en-US" sz="1200" dirty="0"/>
              <a:t>DS1 DPS4 </a:t>
            </a:r>
            <a:r>
              <a:rPr lang="en-US" sz="1200" dirty="0" err="1"/>
              <a:t>Šėta</a:t>
            </a:r>
            <a:r>
              <a:rPr lang="en-US" sz="1200" dirty="0"/>
              <a:t> – </a:t>
            </a:r>
            <a:r>
              <a:rPr lang="en-US" sz="1200" dirty="0" err="1"/>
              <a:t>Ramygala</a:t>
            </a:r>
            <a:r>
              <a:rPr lang="en-US" sz="1200" dirty="0"/>
              <a:t> 65.9 - 78 km (12.1 km). Planned announcement date - 2024-06</a:t>
            </a:r>
          </a:p>
          <a:p>
            <a:pPr marL="171450" indent="-171450">
              <a:buFontTx/>
              <a:buChar char="-"/>
            </a:pPr>
            <a:r>
              <a:rPr lang="en-US" sz="1200" dirty="0"/>
              <a:t>DS2 DPS1 </a:t>
            </a:r>
            <a:r>
              <a:rPr lang="en-US" sz="1200" dirty="0" err="1"/>
              <a:t>Ramygala-Berčiūnai</a:t>
            </a:r>
            <a:r>
              <a:rPr lang="en-US" sz="1200" dirty="0"/>
              <a:t> 78-102.45 km (24.5 km). Planned announcement date - 2024-09</a:t>
            </a:r>
          </a:p>
          <a:p>
            <a:pPr marL="171450" indent="-171450">
              <a:buFontTx/>
              <a:buChar char="-"/>
            </a:pPr>
            <a:r>
              <a:rPr lang="en-US" sz="1200" dirty="0"/>
              <a:t>DS2 DPS2A </a:t>
            </a:r>
            <a:r>
              <a:rPr lang="en-US" sz="1200" dirty="0" err="1"/>
              <a:t>Berčiūnai-Joniškėlis</a:t>
            </a:r>
            <a:r>
              <a:rPr lang="en-US" sz="1200" dirty="0"/>
              <a:t> 102.45-114.8 km (12.4 km). Planned announcement date - 2024-09</a:t>
            </a:r>
          </a:p>
          <a:p>
            <a:pPr marL="171450" indent="-171450">
              <a:buFontTx/>
              <a:buChar char="-"/>
            </a:pPr>
            <a:endParaRPr lang="en-US" sz="1200" dirty="0"/>
          </a:p>
          <a:p>
            <a:r>
              <a:rPr lang="en-US" sz="1800" b="1" dirty="0">
                <a:solidFill>
                  <a:schemeClr val="tx2"/>
                </a:solidFill>
                <a:latin typeface="Arial" panose="020B0604020202020204" pitchFamily="34" charset="0"/>
              </a:rPr>
              <a:t>Construction of railway track superstructure</a:t>
            </a:r>
          </a:p>
          <a:p>
            <a:r>
              <a:rPr lang="en-US" sz="1400" b="1" dirty="0">
                <a:solidFill>
                  <a:schemeClr val="tx1"/>
                </a:solidFill>
              </a:rPr>
              <a:t>Upcoming procurement </a:t>
            </a:r>
          </a:p>
          <a:p>
            <a:r>
              <a:rPr lang="en-US" sz="1200" b="1" dirty="0"/>
              <a:t>- </a:t>
            </a:r>
            <a:r>
              <a:rPr lang="en-US" sz="1200" dirty="0"/>
              <a:t>Section Kaunas – </a:t>
            </a:r>
            <a:r>
              <a:rPr lang="en-US" sz="1200" dirty="0" err="1"/>
              <a:t>Panevėžys</a:t>
            </a:r>
            <a:r>
              <a:rPr lang="en-US" sz="1200" dirty="0"/>
              <a:t> - LT/LV state border (168 km). </a:t>
            </a:r>
            <a:r>
              <a:rPr lang="lt-LT" sz="1200" dirty="0" err="1"/>
              <a:t>Planned</a:t>
            </a:r>
            <a:r>
              <a:rPr lang="lt-LT" sz="1200" dirty="0"/>
              <a:t> a</a:t>
            </a:r>
            <a:r>
              <a:rPr lang="en-US" sz="1200" dirty="0" err="1"/>
              <a:t>nnouncement</a:t>
            </a:r>
            <a:r>
              <a:rPr lang="en-US" sz="1200" dirty="0"/>
              <a:t> date - 2024-06</a:t>
            </a:r>
          </a:p>
          <a:p>
            <a:pPr marL="171450" indent="-171450">
              <a:buFontTx/>
              <a:buChar char="-"/>
            </a:pPr>
            <a:endParaRPr lang="lt-LT" sz="1200" dirty="0"/>
          </a:p>
          <a:p>
            <a:endParaRPr lang="lt-LT" sz="1200" dirty="0"/>
          </a:p>
        </p:txBody>
      </p:sp>
      <p:sp>
        <p:nvSpPr>
          <p:cNvPr id="2" name="Teksto vietos rezervavimo ženklas 2">
            <a:extLst>
              <a:ext uri="{FF2B5EF4-FFF2-40B4-BE49-F238E27FC236}">
                <a16:creationId xmlns:a16="http://schemas.microsoft.com/office/drawing/2014/main" id="{D9BD737C-836E-C788-9482-1D356745BE58}"/>
              </a:ext>
            </a:extLst>
          </p:cNvPr>
          <p:cNvSpPr txBox="1">
            <a:spLocks/>
          </p:cNvSpPr>
          <p:nvPr/>
        </p:nvSpPr>
        <p:spPr>
          <a:xfrm>
            <a:off x="778935" y="490756"/>
            <a:ext cx="7913510" cy="69691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a:lstStyle>
          <a:p>
            <a:pPr marL="0" lvl="1" indent="0">
              <a:buNone/>
            </a:pPr>
            <a:r>
              <a:rPr lang="lt-LT" sz="3500" b="1" dirty="0" err="1">
                <a:latin typeface="+mj-lt"/>
              </a:rPr>
              <a:t>Construction</a:t>
            </a:r>
            <a:r>
              <a:rPr lang="lt-LT" sz="3500" b="1" dirty="0">
                <a:latin typeface="+mj-lt"/>
              </a:rPr>
              <a:t> </a:t>
            </a:r>
            <a:r>
              <a:rPr lang="lt-LT" sz="3500" b="1" dirty="0" err="1">
                <a:latin typeface="+mj-lt"/>
              </a:rPr>
              <a:t>procurement</a:t>
            </a:r>
            <a:endParaRPr lang="lt-LT" sz="3500" b="1" dirty="0">
              <a:latin typeface="+mj-lt"/>
            </a:endParaRPr>
          </a:p>
        </p:txBody>
      </p:sp>
    </p:spTree>
    <p:extLst>
      <p:ext uri="{BB962C8B-B14F-4D97-AF65-F5344CB8AC3E}">
        <p14:creationId xmlns:p14="http://schemas.microsoft.com/office/powerpoint/2010/main" val="415487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curement">
            <a:extLst>
              <a:ext uri="{FF2B5EF4-FFF2-40B4-BE49-F238E27FC236}">
                <a16:creationId xmlns:a16="http://schemas.microsoft.com/office/drawing/2014/main" id="{3B52CC05-46AA-13A2-FCDA-C6B727BD1D53}"/>
              </a:ext>
            </a:extLst>
          </p:cNvPr>
          <p:cNvSpPr txBox="1">
            <a:spLocks/>
          </p:cNvSpPr>
          <p:nvPr/>
        </p:nvSpPr>
        <p:spPr>
          <a:xfrm>
            <a:off x="869947" y="788564"/>
            <a:ext cx="7131261" cy="556533"/>
          </a:xfrm>
          <a:prstGeom prst="rect">
            <a:avLst/>
          </a:prstGeom>
        </p:spPr>
        <p:txBody>
          <a:bodyPr lIns="45719" tIns="45719" rIns="45719" bIns="4571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t-LT" dirty="0"/>
          </a:p>
        </p:txBody>
      </p:sp>
      <p:sp>
        <p:nvSpPr>
          <p:cNvPr id="6" name="Procurement">
            <a:extLst>
              <a:ext uri="{FF2B5EF4-FFF2-40B4-BE49-F238E27FC236}">
                <a16:creationId xmlns:a16="http://schemas.microsoft.com/office/drawing/2014/main" id="{4C58EB12-DB47-5BC6-EB67-B8C3CA47614C}"/>
              </a:ext>
            </a:extLst>
          </p:cNvPr>
          <p:cNvSpPr txBox="1">
            <a:spLocks noGrp="1"/>
          </p:cNvSpPr>
          <p:nvPr>
            <p:ph sz="quarter" idx="10"/>
          </p:nvPr>
        </p:nvSpPr>
        <p:spPr>
          <a:xfrm>
            <a:off x="711202" y="1585520"/>
            <a:ext cx="10115683" cy="2252702"/>
          </a:xfrm>
          <a:prstGeom prst="rect">
            <a:avLst/>
          </a:prstGeom>
        </p:spPr>
        <p:txBody>
          <a:bodyPr lIns="45719" tIns="45719" rIns="45719" bIns="4571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800" b="1" dirty="0" err="1">
                <a:solidFill>
                  <a:schemeClr val="tx2"/>
                </a:solidFill>
                <a:latin typeface="Arial" panose="020B0604020202020204" pitchFamily="34" charset="0"/>
              </a:rPr>
              <a:t>Upcoming</a:t>
            </a:r>
            <a:r>
              <a:rPr lang="lt-LT" sz="1800" b="1" dirty="0">
                <a:solidFill>
                  <a:schemeClr val="tx2"/>
                </a:solidFill>
                <a:latin typeface="Arial" panose="020B0604020202020204" pitchFamily="34" charset="0"/>
              </a:rPr>
              <a:t> </a:t>
            </a:r>
            <a:r>
              <a:rPr lang="lt-LT" sz="1800" b="1" dirty="0" err="1">
                <a:solidFill>
                  <a:schemeClr val="tx2"/>
                </a:solidFill>
                <a:latin typeface="Arial" panose="020B0604020202020204" pitchFamily="34" charset="0"/>
              </a:rPr>
              <a:t>procurement</a:t>
            </a:r>
            <a:endParaRPr lang="en-US" sz="1800" b="1" dirty="0">
              <a:solidFill>
                <a:schemeClr val="tx2"/>
              </a:solidFill>
              <a:latin typeface="Arial" panose="020B0604020202020204" pitchFamily="34" charset="0"/>
            </a:endParaRPr>
          </a:p>
          <a:p>
            <a:pPr marL="0" indent="0">
              <a:buNone/>
            </a:pPr>
            <a:r>
              <a:rPr lang="lt-LT" sz="1400" b="1" dirty="0"/>
              <a:t>Kaunas </a:t>
            </a:r>
            <a:r>
              <a:rPr lang="lt-LT" sz="1400" b="1" dirty="0" err="1"/>
              <a:t>node</a:t>
            </a:r>
            <a:r>
              <a:rPr lang="en-US" sz="1400" b="1" dirty="0"/>
              <a:t> section</a:t>
            </a:r>
            <a:endParaRPr lang="lt-LT" sz="1400" b="1" dirty="0"/>
          </a:p>
          <a:p>
            <a:pPr marL="0" indent="0">
              <a:buNone/>
            </a:pPr>
            <a:r>
              <a:rPr lang="lt-LT" sz="1400" dirty="0" err="1"/>
              <a:t>Point</a:t>
            </a:r>
            <a:r>
              <a:rPr lang="lt-LT" sz="1400" dirty="0"/>
              <a:t> </a:t>
            </a:r>
            <a:r>
              <a:rPr lang="lt-LT" sz="1400" dirty="0" err="1"/>
              <a:t>type</a:t>
            </a:r>
            <a:r>
              <a:rPr lang="lt-LT" sz="1400" dirty="0"/>
              <a:t> </a:t>
            </a:r>
            <a:r>
              <a:rPr lang="lt-LT" sz="1400" dirty="0" err="1"/>
              <a:t>objects</a:t>
            </a:r>
            <a:r>
              <a:rPr lang="lt-LT" sz="1400" dirty="0"/>
              <a:t> (7 </a:t>
            </a:r>
            <a:r>
              <a:rPr lang="lt-LT" sz="1400" dirty="0" err="1"/>
              <a:t>units</a:t>
            </a:r>
            <a:r>
              <a:rPr lang="lt-LT" sz="1400" dirty="0"/>
              <a:t> - </a:t>
            </a:r>
            <a:r>
              <a:rPr lang="lt-LT" sz="1400" dirty="0" err="1"/>
              <a:t>briges</a:t>
            </a:r>
            <a:r>
              <a:rPr lang="lt-LT" sz="1400" dirty="0"/>
              <a:t>, </a:t>
            </a:r>
            <a:r>
              <a:rPr lang="lt-LT" sz="1400" dirty="0" err="1"/>
              <a:t>viaducts</a:t>
            </a:r>
            <a:r>
              <a:rPr lang="lt-LT" sz="1400" dirty="0"/>
              <a:t>, </a:t>
            </a:r>
            <a:r>
              <a:rPr lang="lt-LT" sz="1400" dirty="0" err="1"/>
              <a:t>tunnels</a:t>
            </a:r>
            <a:r>
              <a:rPr lang="lt-LT" sz="1400" dirty="0"/>
              <a:t>.). </a:t>
            </a:r>
            <a:r>
              <a:rPr lang="lt-LT" sz="1400" dirty="0" err="1"/>
              <a:t>Planned</a:t>
            </a:r>
            <a:r>
              <a:rPr lang="lt-LT" sz="1400" dirty="0"/>
              <a:t> </a:t>
            </a:r>
            <a:r>
              <a:rPr lang="lt-LT" sz="1400" dirty="0" err="1"/>
              <a:t>announcement</a:t>
            </a:r>
            <a:r>
              <a:rPr lang="lt-LT" sz="1400" dirty="0"/>
              <a:t> </a:t>
            </a:r>
            <a:r>
              <a:rPr lang="lt-LT" sz="1400" dirty="0" err="1"/>
              <a:t>date</a:t>
            </a:r>
            <a:r>
              <a:rPr lang="lt-LT" sz="1400" dirty="0"/>
              <a:t> – 2024-0</a:t>
            </a:r>
            <a:r>
              <a:rPr lang="en-US" sz="1400" dirty="0"/>
              <a:t>6.</a:t>
            </a:r>
          </a:p>
          <a:p>
            <a:pPr marL="0" indent="0">
              <a:buNone/>
            </a:pPr>
            <a:endParaRPr lang="en-US" sz="1400" b="1" dirty="0"/>
          </a:p>
          <a:p>
            <a:pPr marL="0" indent="0">
              <a:buNone/>
            </a:pPr>
            <a:r>
              <a:rPr lang="en-US" sz="1400" b="1" dirty="0"/>
              <a:t>Section </a:t>
            </a:r>
            <a:r>
              <a:rPr lang="en-US" sz="1400" b="1" dirty="0" err="1"/>
              <a:t>Panev</a:t>
            </a:r>
            <a:r>
              <a:rPr lang="lt-LT" sz="1400" b="1" dirty="0" err="1"/>
              <a:t>ėžys</a:t>
            </a:r>
            <a:r>
              <a:rPr lang="lt-LT" sz="1400" b="1" dirty="0"/>
              <a:t> – LT/LV </a:t>
            </a:r>
            <a:r>
              <a:rPr lang="lt-LT" sz="1400" b="1" dirty="0" err="1"/>
              <a:t>border</a:t>
            </a:r>
            <a:endParaRPr lang="lt-LT" sz="1400" b="1" dirty="0"/>
          </a:p>
          <a:p>
            <a:pPr marL="0" indent="0">
              <a:buNone/>
            </a:pPr>
            <a:r>
              <a:rPr lang="lt-LT" sz="1400" dirty="0"/>
              <a:t>DS2 DPS2B-DPS4 Panevėžys </a:t>
            </a:r>
            <a:r>
              <a:rPr lang="lt-LT" sz="1400" dirty="0" err="1"/>
              <a:t>and</a:t>
            </a:r>
            <a:r>
              <a:rPr lang="lt-LT" sz="1400" dirty="0"/>
              <a:t> </a:t>
            </a:r>
            <a:r>
              <a:rPr lang="lt-LT" sz="1400" dirty="0" err="1"/>
              <a:t>the</a:t>
            </a:r>
            <a:r>
              <a:rPr lang="lt-LT" sz="1400" dirty="0"/>
              <a:t> L</a:t>
            </a:r>
            <a:r>
              <a:rPr lang="en-US" sz="1400" dirty="0"/>
              <a:t>T</a:t>
            </a:r>
            <a:r>
              <a:rPr lang="lt-LT" sz="1400" dirty="0"/>
              <a:t>/L</a:t>
            </a:r>
            <a:r>
              <a:rPr lang="en-US" sz="1400" dirty="0"/>
              <a:t>V</a:t>
            </a:r>
            <a:r>
              <a:rPr lang="lt-LT" sz="1400" dirty="0"/>
              <a:t> </a:t>
            </a:r>
            <a:r>
              <a:rPr lang="lt-LT" sz="1400" dirty="0" err="1"/>
              <a:t>border</a:t>
            </a:r>
            <a:r>
              <a:rPr lang="lt-LT" sz="1400" dirty="0"/>
              <a:t> 114.8-168.6 km (53.8 km.). </a:t>
            </a:r>
            <a:r>
              <a:rPr lang="lt-LT" sz="1400" dirty="0" err="1"/>
              <a:t>Planned</a:t>
            </a:r>
            <a:r>
              <a:rPr lang="lt-LT" sz="1400" dirty="0"/>
              <a:t> </a:t>
            </a:r>
            <a:r>
              <a:rPr lang="lt-LT" sz="1400" dirty="0" err="1"/>
              <a:t>announcement</a:t>
            </a:r>
            <a:r>
              <a:rPr lang="lt-LT" sz="1400" dirty="0"/>
              <a:t> </a:t>
            </a:r>
            <a:r>
              <a:rPr lang="lt-LT" sz="1400" dirty="0" err="1"/>
              <a:t>date</a:t>
            </a:r>
            <a:r>
              <a:rPr lang="lt-LT" sz="1400" dirty="0"/>
              <a:t> - 2024-09.</a:t>
            </a:r>
          </a:p>
          <a:p>
            <a:pPr marL="0" indent="0">
              <a:buNone/>
            </a:pPr>
            <a:endParaRPr lang="lt-LT" sz="1400" dirty="0"/>
          </a:p>
        </p:txBody>
      </p:sp>
      <p:sp>
        <p:nvSpPr>
          <p:cNvPr id="2" name="Teksto vietos rezervavimo ženklas 2">
            <a:extLst>
              <a:ext uri="{FF2B5EF4-FFF2-40B4-BE49-F238E27FC236}">
                <a16:creationId xmlns:a16="http://schemas.microsoft.com/office/drawing/2014/main" id="{603A7D2F-3758-FA77-B13A-2F9E49898398}"/>
              </a:ext>
            </a:extLst>
          </p:cNvPr>
          <p:cNvSpPr txBox="1">
            <a:spLocks/>
          </p:cNvSpPr>
          <p:nvPr/>
        </p:nvSpPr>
        <p:spPr>
          <a:xfrm>
            <a:off x="609602" y="548141"/>
            <a:ext cx="7913510" cy="69691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a:lstStyle>
          <a:p>
            <a:pPr marL="0" lvl="1" indent="0">
              <a:buNone/>
            </a:pPr>
            <a:r>
              <a:rPr lang="lt-LT" sz="3500" b="1" dirty="0">
                <a:latin typeface="+mj-lt"/>
              </a:rPr>
              <a:t>Design &amp; </a:t>
            </a:r>
            <a:r>
              <a:rPr lang="lt-LT" sz="3500" b="1" dirty="0" err="1">
                <a:latin typeface="+mj-lt"/>
              </a:rPr>
              <a:t>build</a:t>
            </a:r>
            <a:r>
              <a:rPr lang="lt-LT" sz="3500" b="1" dirty="0">
                <a:latin typeface="+mj-lt"/>
              </a:rPr>
              <a:t> </a:t>
            </a:r>
            <a:r>
              <a:rPr lang="lt-LT" sz="3500" b="1" dirty="0" err="1">
                <a:latin typeface="+mj-lt"/>
              </a:rPr>
              <a:t>procurement</a:t>
            </a:r>
            <a:endParaRPr lang="lt-LT" sz="3500" b="1" dirty="0">
              <a:latin typeface="+mj-lt"/>
            </a:endParaRPr>
          </a:p>
        </p:txBody>
      </p:sp>
    </p:spTree>
    <p:extLst>
      <p:ext uri="{BB962C8B-B14F-4D97-AF65-F5344CB8AC3E}">
        <p14:creationId xmlns:p14="http://schemas.microsoft.com/office/powerpoint/2010/main" val="43904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53C516-E543-2E61-FFF4-8AB87DE7956E}"/>
              </a:ext>
            </a:extLst>
          </p:cNvPr>
          <p:cNvSpPr>
            <a:spLocks noGrp="1"/>
          </p:cNvSpPr>
          <p:nvPr>
            <p:ph sz="quarter" idx="10"/>
          </p:nvPr>
        </p:nvSpPr>
        <p:spPr>
          <a:xfrm>
            <a:off x="780366" y="1251265"/>
            <a:ext cx="10631267" cy="4962616"/>
          </a:xfrm>
        </p:spPr>
        <p:txBody>
          <a:bodyPr vert="horz" lIns="91440" tIns="45720" rIns="91440" bIns="45720" rtlCol="0" anchor="t">
            <a:normAutofit/>
          </a:bodyPr>
          <a:lstStyle/>
          <a:p>
            <a:r>
              <a:rPr lang="en-GB" sz="1800" b="1" dirty="0">
                <a:solidFill>
                  <a:schemeClr val="tx2"/>
                </a:solidFill>
                <a:latin typeface="Arial" panose="020B0604020202020204" pitchFamily="34" charset="0"/>
                <a:ea typeface="+mn-ea"/>
              </a:rPr>
              <a:t>Upcoming Procurements</a:t>
            </a:r>
          </a:p>
          <a:p>
            <a:r>
              <a:rPr lang="en-GB" sz="1400" b="1" dirty="0">
                <a:latin typeface="Myriad Pro" panose="020B0503030403020204"/>
              </a:rPr>
              <a:t>Section Kaunas – LT/LV border</a:t>
            </a:r>
          </a:p>
          <a:p>
            <a:pPr marL="285750" indent="-285750">
              <a:buFontTx/>
              <a:buChar char="-"/>
            </a:pPr>
            <a:r>
              <a:rPr lang="en-GB" sz="1200" dirty="0">
                <a:solidFill>
                  <a:srgbClr val="000000"/>
                </a:solidFill>
                <a:latin typeface="Myriad Pro" panose="020B0503030403020204"/>
                <a:cs typeface="Arial"/>
                <a:sym typeface="Arial"/>
              </a:rPr>
              <a:t>Design s</a:t>
            </a:r>
            <a:r>
              <a:rPr lang="en-GB" sz="1200" b="0" i="0" u="none" strike="noStrike" cap="none" spc="0" baseline="0" dirty="0">
                <a:solidFill>
                  <a:srgbClr val="000000"/>
                </a:solidFill>
                <a:uFillTx/>
                <a:latin typeface="Myriad Pro" panose="020B0503030403020204"/>
                <a:cs typeface="Arial"/>
                <a:sym typeface="Arial"/>
              </a:rPr>
              <a:t>ervice for the construction of the new railway infrastructure in</a:t>
            </a:r>
            <a:r>
              <a:rPr lang="en-GB" sz="1200" dirty="0">
                <a:solidFill>
                  <a:srgbClr val="000000"/>
                </a:solidFill>
                <a:latin typeface="Myriad Pro" panose="020B0503030403020204"/>
                <a:cs typeface="Arial"/>
                <a:sym typeface="Arial"/>
              </a:rPr>
              <a:t> </a:t>
            </a:r>
            <a:r>
              <a:rPr lang="en-GB" sz="1200" dirty="0" err="1">
                <a:solidFill>
                  <a:srgbClr val="000000"/>
                </a:solidFill>
                <a:latin typeface="Myriad Pro" panose="020B0503030403020204"/>
                <a:cs typeface="Arial"/>
                <a:sym typeface="Arial"/>
              </a:rPr>
              <a:t>Panevėžys</a:t>
            </a:r>
            <a:r>
              <a:rPr lang="en-GB" sz="1200" dirty="0">
                <a:solidFill>
                  <a:srgbClr val="000000"/>
                </a:solidFill>
                <a:latin typeface="Myriad Pro" panose="020B0503030403020204"/>
                <a:cs typeface="Arial"/>
                <a:sym typeface="Arial"/>
              </a:rPr>
              <a:t> node</a:t>
            </a:r>
            <a:r>
              <a:rPr lang="en-US" sz="1200" dirty="0">
                <a:solidFill>
                  <a:srgbClr val="000000"/>
                </a:solidFill>
                <a:latin typeface="Myriad Pro" panose="020B0503030403020204"/>
                <a:cs typeface="Arial"/>
                <a:sym typeface="Arial"/>
              </a:rPr>
              <a:t>. </a:t>
            </a:r>
            <a:r>
              <a:rPr lang="lt-LT" sz="1200" dirty="0" err="1">
                <a:solidFill>
                  <a:srgbClr val="000000"/>
                </a:solidFill>
                <a:cs typeface="Arial"/>
                <a:sym typeface="Arial"/>
              </a:rPr>
              <a:t>Planned</a:t>
            </a:r>
            <a:r>
              <a:rPr lang="lt-LT" sz="1200" dirty="0">
                <a:solidFill>
                  <a:srgbClr val="000000"/>
                </a:solidFill>
                <a:cs typeface="Arial"/>
                <a:sym typeface="Arial"/>
              </a:rPr>
              <a:t> a</a:t>
            </a:r>
            <a:r>
              <a:rPr lang="en-US" sz="1200" dirty="0" err="1">
                <a:solidFill>
                  <a:srgbClr val="000000"/>
                </a:solidFill>
                <a:latin typeface="Myriad Pro" panose="020B0503030403020204"/>
                <a:cs typeface="Arial"/>
              </a:rPr>
              <a:t>nnouncement</a:t>
            </a:r>
            <a:r>
              <a:rPr lang="en-US" sz="1200" dirty="0">
                <a:solidFill>
                  <a:srgbClr val="000000"/>
                </a:solidFill>
                <a:latin typeface="Myriad Pro" panose="020B0503030403020204"/>
                <a:cs typeface="Arial"/>
              </a:rPr>
              <a:t> date 2024</a:t>
            </a:r>
            <a:r>
              <a:rPr lang="lt-LT" sz="1200" dirty="0">
                <a:solidFill>
                  <a:srgbClr val="000000"/>
                </a:solidFill>
                <a:latin typeface="Myriad Pro" panose="020B0503030403020204"/>
              </a:rPr>
              <a:t>-</a:t>
            </a:r>
            <a:r>
              <a:rPr lang="en-US" sz="1200" b="0" i="0" u="none" strike="noStrike" noProof="0" dirty="0">
                <a:solidFill>
                  <a:srgbClr val="000000"/>
                </a:solidFill>
                <a:latin typeface="Myriad Pro" panose="020B0503030403020204"/>
              </a:rPr>
              <a:t>0</a:t>
            </a:r>
            <a:r>
              <a:rPr lang="lt-LT" sz="1200" b="0" i="0" u="none" strike="noStrike" noProof="0" dirty="0">
                <a:solidFill>
                  <a:srgbClr val="000000"/>
                </a:solidFill>
                <a:latin typeface="Myriad Pro" panose="020B0503030403020204"/>
              </a:rPr>
              <a:t>9</a:t>
            </a:r>
            <a:r>
              <a:rPr lang="lt-LT" sz="1200" b="0" i="0" u="none" strike="noStrike" noProof="0" dirty="0">
                <a:solidFill>
                  <a:srgbClr val="000000"/>
                </a:solidFill>
                <a:latin typeface="Calibri"/>
              </a:rPr>
              <a:t>.</a:t>
            </a:r>
            <a:endParaRPr lang="en-GB" sz="1200" dirty="0">
              <a:latin typeface="Myriad Pro" panose="020B0503030403020204"/>
              <a:cs typeface="Arial"/>
            </a:endParaRPr>
          </a:p>
          <a:p>
            <a:pPr marL="285750" indent="-285750">
              <a:buFontTx/>
              <a:buChar char="-"/>
            </a:pPr>
            <a:r>
              <a:rPr lang="en-US" sz="1200" dirty="0">
                <a:solidFill>
                  <a:srgbClr val="000000"/>
                </a:solidFill>
                <a:latin typeface="Myriad Pro" panose="020B0503030403020204"/>
                <a:cs typeface="Arial"/>
                <a:sym typeface="Arial"/>
              </a:rPr>
              <a:t>Design s</a:t>
            </a:r>
            <a:r>
              <a:rPr lang="en-US" sz="1200" b="0" i="0" u="none" strike="noStrike" cap="none" spc="0" baseline="0" dirty="0">
                <a:solidFill>
                  <a:srgbClr val="000000"/>
                </a:solidFill>
                <a:uFillTx/>
                <a:latin typeface="Myriad Pro" panose="020B0503030403020204"/>
                <a:cs typeface="Arial"/>
                <a:sym typeface="Arial"/>
              </a:rPr>
              <a:t>ervice for the construction of  regional connections and regional stations in section from Kaunas Urban Node </a:t>
            </a:r>
            <a:r>
              <a:rPr lang="en-US" sz="1200" dirty="0">
                <a:solidFill>
                  <a:srgbClr val="000000"/>
                </a:solidFill>
                <a:latin typeface="Myriad Pro" panose="020B0503030403020204"/>
                <a:cs typeface="Arial"/>
                <a:sym typeface="Arial"/>
              </a:rPr>
              <a:t>-</a:t>
            </a:r>
            <a:r>
              <a:rPr lang="en-US" sz="1200" b="0" i="0" u="none" strike="noStrike" cap="none" spc="0" baseline="0" dirty="0">
                <a:solidFill>
                  <a:srgbClr val="000000"/>
                </a:solidFill>
                <a:uFillTx/>
                <a:latin typeface="Myriad Pro" panose="020B0503030403020204"/>
                <a:cs typeface="Arial"/>
                <a:sym typeface="Arial"/>
              </a:rPr>
              <a:t> LT/LV state </a:t>
            </a:r>
            <a:r>
              <a:rPr lang="en-US" sz="1200" dirty="0">
                <a:solidFill>
                  <a:srgbClr val="000000"/>
                </a:solidFill>
                <a:latin typeface="Myriad Pro" panose="020B0503030403020204"/>
                <a:cs typeface="Arial"/>
                <a:sym typeface="Arial"/>
              </a:rPr>
              <a:t>border</a:t>
            </a:r>
            <a:r>
              <a:rPr lang="lt-LT" sz="1200" dirty="0">
                <a:solidFill>
                  <a:srgbClr val="000000"/>
                </a:solidFill>
                <a:cs typeface="Arial"/>
              </a:rPr>
              <a:t>.</a:t>
            </a:r>
            <a:r>
              <a:rPr lang="en-US" sz="1200" dirty="0">
                <a:solidFill>
                  <a:srgbClr val="000000"/>
                </a:solidFill>
                <a:latin typeface="Myriad Pro" panose="020B0503030403020204"/>
                <a:cs typeface="Arial"/>
              </a:rPr>
              <a:t> </a:t>
            </a:r>
            <a:r>
              <a:rPr lang="lt-LT" sz="1200" dirty="0" err="1">
                <a:solidFill>
                  <a:srgbClr val="000000"/>
                </a:solidFill>
                <a:cs typeface="Arial"/>
              </a:rPr>
              <a:t>Planned</a:t>
            </a:r>
            <a:r>
              <a:rPr lang="lt-LT" sz="1200" dirty="0">
                <a:solidFill>
                  <a:srgbClr val="000000"/>
                </a:solidFill>
                <a:cs typeface="Arial"/>
              </a:rPr>
              <a:t> a</a:t>
            </a:r>
            <a:r>
              <a:rPr lang="en-US" sz="1200" dirty="0" err="1">
                <a:solidFill>
                  <a:srgbClr val="000000"/>
                </a:solidFill>
                <a:latin typeface="Myriad Pro" panose="020B0503030403020204"/>
                <a:cs typeface="Arial"/>
              </a:rPr>
              <a:t>nnouncement</a:t>
            </a:r>
            <a:r>
              <a:rPr lang="en-US" sz="1200" dirty="0">
                <a:solidFill>
                  <a:srgbClr val="000000"/>
                </a:solidFill>
                <a:latin typeface="Myriad Pro" panose="020B0503030403020204"/>
                <a:cs typeface="Arial"/>
              </a:rPr>
              <a:t> date 2024</a:t>
            </a:r>
            <a:r>
              <a:rPr lang="lt-LT" sz="1200" dirty="0">
                <a:solidFill>
                  <a:srgbClr val="000000"/>
                </a:solidFill>
                <a:cs typeface="Arial"/>
              </a:rPr>
              <a:t>-</a:t>
            </a:r>
            <a:r>
              <a:rPr lang="en-US" sz="1200" dirty="0">
                <a:solidFill>
                  <a:srgbClr val="000000"/>
                </a:solidFill>
                <a:latin typeface="Myriad Pro" panose="020B0503030403020204"/>
                <a:cs typeface="Arial"/>
              </a:rPr>
              <a:t>0</a:t>
            </a:r>
            <a:r>
              <a:rPr lang="lt-LT" sz="1200" dirty="0">
                <a:solidFill>
                  <a:srgbClr val="000000"/>
                </a:solidFill>
                <a:latin typeface="Myriad Pro" panose="020B0503030403020204"/>
                <a:cs typeface="Arial"/>
              </a:rPr>
              <a:t>9</a:t>
            </a:r>
            <a:r>
              <a:rPr lang="lt-LT" sz="1200" dirty="0">
                <a:solidFill>
                  <a:srgbClr val="000000"/>
                </a:solidFill>
                <a:cs typeface="Arial"/>
              </a:rPr>
              <a:t>.</a:t>
            </a:r>
            <a:endParaRPr lang="en-US" sz="1200" dirty="0">
              <a:solidFill>
                <a:srgbClr val="000000"/>
              </a:solidFill>
              <a:latin typeface="Myriad Pro" panose="020B0503030403020204"/>
              <a:cs typeface="Arial"/>
            </a:endParaRPr>
          </a:p>
          <a:p>
            <a:pPr marL="285750" indent="-285750">
              <a:buFontTx/>
              <a:buChar char="-"/>
            </a:pPr>
            <a:r>
              <a:rPr lang="en-US" sz="1200" dirty="0">
                <a:solidFill>
                  <a:srgbClr val="000000"/>
                </a:solidFill>
                <a:latin typeface="Myriad Pro" panose="020B0503030403020204"/>
                <a:cs typeface="Arial"/>
                <a:sym typeface="Arial"/>
              </a:rPr>
              <a:t>Design service for </a:t>
            </a:r>
            <a:r>
              <a:rPr lang="lt-LT" sz="1200" dirty="0"/>
              <a:t>Panevėžys IMF</a:t>
            </a:r>
            <a:r>
              <a:rPr lang="lt-LT" sz="1200" dirty="0">
                <a:solidFill>
                  <a:srgbClr val="000000"/>
                </a:solidFill>
                <a:latin typeface="Myriad Pro" panose="020B0503030403020204"/>
              </a:rPr>
              <a:t>.</a:t>
            </a:r>
            <a:r>
              <a:rPr lang="en-US" sz="1200" dirty="0">
                <a:solidFill>
                  <a:srgbClr val="000000"/>
                </a:solidFill>
                <a:latin typeface="Myriad Pro" panose="020B0503030403020204"/>
              </a:rPr>
              <a:t> </a:t>
            </a:r>
            <a:r>
              <a:rPr lang="lt-LT" sz="1200" dirty="0" err="1">
                <a:solidFill>
                  <a:srgbClr val="000000"/>
                </a:solidFill>
                <a:latin typeface="Myriad Pro" panose="020B0503030403020204"/>
              </a:rPr>
              <a:t>Planned</a:t>
            </a:r>
            <a:r>
              <a:rPr lang="lt-LT" sz="1200" dirty="0">
                <a:solidFill>
                  <a:srgbClr val="000000"/>
                </a:solidFill>
                <a:latin typeface="Myriad Pro" panose="020B0503030403020204"/>
              </a:rPr>
              <a:t> a</a:t>
            </a:r>
            <a:r>
              <a:rPr lang="en-US" sz="1200" b="0" i="0" u="none" strike="noStrike" noProof="0" dirty="0" err="1">
                <a:solidFill>
                  <a:srgbClr val="000000"/>
                </a:solidFill>
                <a:latin typeface="Myriad Pro" panose="020B0503030403020204"/>
              </a:rPr>
              <a:t>nnouncement</a:t>
            </a:r>
            <a:r>
              <a:rPr lang="en-US" sz="1200" b="0" i="0" u="none" strike="noStrike" noProof="0" dirty="0">
                <a:solidFill>
                  <a:srgbClr val="000000"/>
                </a:solidFill>
                <a:latin typeface="Myriad Pro" panose="020B0503030403020204"/>
              </a:rPr>
              <a:t> date 2024</a:t>
            </a:r>
            <a:r>
              <a:rPr lang="lt-LT" sz="1200" dirty="0">
                <a:solidFill>
                  <a:srgbClr val="000000"/>
                </a:solidFill>
                <a:latin typeface="Myriad Pro" panose="020B0503030403020204"/>
              </a:rPr>
              <a:t>-</a:t>
            </a:r>
            <a:r>
              <a:rPr lang="en-US" sz="1200" b="0" i="0" u="none" strike="noStrike" noProof="0" dirty="0">
                <a:solidFill>
                  <a:srgbClr val="000000"/>
                </a:solidFill>
                <a:latin typeface="Myriad Pro" panose="020B0503030403020204"/>
              </a:rPr>
              <a:t>0</a:t>
            </a:r>
            <a:r>
              <a:rPr lang="lt-LT" sz="1200" b="0" i="0" u="none" strike="noStrike" noProof="0" dirty="0">
                <a:solidFill>
                  <a:srgbClr val="000000"/>
                </a:solidFill>
                <a:latin typeface="Myriad Pro" panose="020B0503030403020204"/>
              </a:rPr>
              <a:t>8</a:t>
            </a:r>
            <a:r>
              <a:rPr lang="lt-LT" sz="1200" b="0" i="0" u="none" strike="noStrike" noProof="0" dirty="0">
                <a:solidFill>
                  <a:srgbClr val="000000"/>
                </a:solidFill>
                <a:latin typeface="Calibri"/>
              </a:rPr>
              <a:t>.</a:t>
            </a:r>
            <a:endParaRPr lang="en-US" sz="1200" dirty="0">
              <a:latin typeface="Myriad Pro" panose="020B0503030403020204"/>
            </a:endParaRPr>
          </a:p>
          <a:p>
            <a:pPr marL="285750" indent="-285750">
              <a:buFontTx/>
              <a:buChar char="-"/>
            </a:pPr>
            <a:r>
              <a:rPr lang="en-US" sz="1200" dirty="0">
                <a:solidFill>
                  <a:srgbClr val="000000"/>
                </a:solidFill>
                <a:latin typeface="Myriad Pro" panose="020B0503030403020204"/>
                <a:cs typeface="Arial"/>
                <a:sym typeface="Arial"/>
              </a:rPr>
              <a:t>Design service for </a:t>
            </a:r>
            <a:r>
              <a:rPr lang="lt-LT" sz="1200" dirty="0"/>
              <a:t>Kaunas IMF</a:t>
            </a:r>
            <a:r>
              <a:rPr lang="lt-LT" sz="1200" dirty="0">
                <a:solidFill>
                  <a:srgbClr val="000000"/>
                </a:solidFill>
                <a:latin typeface="Myriad Pro" panose="020B0503030403020204"/>
              </a:rPr>
              <a:t>.</a:t>
            </a:r>
            <a:r>
              <a:rPr lang="en-US" sz="1200" dirty="0">
                <a:solidFill>
                  <a:srgbClr val="000000"/>
                </a:solidFill>
                <a:latin typeface="Myriad Pro" panose="020B0503030403020204"/>
              </a:rPr>
              <a:t> </a:t>
            </a:r>
            <a:r>
              <a:rPr lang="lt-LT" sz="1200" dirty="0" err="1">
                <a:solidFill>
                  <a:srgbClr val="000000"/>
                </a:solidFill>
                <a:latin typeface="Myriad Pro" panose="020B0503030403020204"/>
              </a:rPr>
              <a:t>Planned</a:t>
            </a:r>
            <a:r>
              <a:rPr lang="lt-LT" sz="1200" dirty="0">
                <a:solidFill>
                  <a:srgbClr val="000000"/>
                </a:solidFill>
                <a:latin typeface="Myriad Pro" panose="020B0503030403020204"/>
              </a:rPr>
              <a:t> a</a:t>
            </a:r>
            <a:r>
              <a:rPr lang="en-US" sz="1200" b="0" i="0" u="none" strike="noStrike" noProof="0" dirty="0" err="1">
                <a:solidFill>
                  <a:srgbClr val="000000"/>
                </a:solidFill>
                <a:latin typeface="Myriad Pro" panose="020B0503030403020204"/>
              </a:rPr>
              <a:t>nnouncement</a:t>
            </a:r>
            <a:r>
              <a:rPr lang="en-US" sz="1200" b="0" i="0" u="none" strike="noStrike" noProof="0" dirty="0">
                <a:solidFill>
                  <a:srgbClr val="000000"/>
                </a:solidFill>
                <a:latin typeface="Myriad Pro" panose="020B0503030403020204"/>
              </a:rPr>
              <a:t> date 2024</a:t>
            </a:r>
            <a:r>
              <a:rPr lang="lt-LT" sz="1200" dirty="0">
                <a:solidFill>
                  <a:srgbClr val="000000"/>
                </a:solidFill>
                <a:latin typeface="Myriad Pro" panose="020B0503030403020204"/>
              </a:rPr>
              <a:t>-</a:t>
            </a:r>
            <a:r>
              <a:rPr lang="en-US" sz="1200" b="0" i="0" u="none" strike="noStrike" noProof="0" dirty="0">
                <a:solidFill>
                  <a:srgbClr val="000000"/>
                </a:solidFill>
                <a:latin typeface="Myriad Pro" panose="020B0503030403020204"/>
              </a:rPr>
              <a:t>0</a:t>
            </a:r>
            <a:r>
              <a:rPr lang="lt-LT" sz="1200" b="0" i="0" u="none" strike="noStrike" noProof="0" dirty="0">
                <a:solidFill>
                  <a:srgbClr val="000000"/>
                </a:solidFill>
                <a:latin typeface="Myriad Pro" panose="020B0503030403020204"/>
              </a:rPr>
              <a:t>8</a:t>
            </a:r>
            <a:r>
              <a:rPr lang="lt-LT" sz="1200" b="0" i="0" u="none" strike="noStrike" noProof="0" dirty="0">
                <a:solidFill>
                  <a:srgbClr val="000000"/>
                </a:solidFill>
                <a:latin typeface="Calibri"/>
              </a:rPr>
              <a:t>.</a:t>
            </a:r>
            <a:endParaRPr lang="lt-LT" sz="1200" dirty="0">
              <a:solidFill>
                <a:srgbClr val="000000"/>
              </a:solidFill>
              <a:latin typeface="Myriad Pro" panose="020B0503030403020204"/>
            </a:endParaRPr>
          </a:p>
          <a:p>
            <a:pPr marL="285750" indent="-285750">
              <a:buFontTx/>
              <a:buChar char="-"/>
            </a:pPr>
            <a:endParaRPr lang="en-US" sz="1200" cap="none" spc="0" baseline="0" dirty="0">
              <a:solidFill>
                <a:srgbClr val="000000"/>
              </a:solidFill>
              <a:uFillTx/>
              <a:latin typeface="Calibri"/>
              <a:cs typeface="Arial"/>
              <a:sym typeface="Arial"/>
            </a:endParaRPr>
          </a:p>
          <a:p>
            <a:r>
              <a:rPr lang="en-GB" sz="1400" b="1" dirty="0">
                <a:latin typeface="Myriad Pro" panose="020B0503030403020204"/>
              </a:rPr>
              <a:t>Section Kaunas – </a:t>
            </a:r>
            <a:r>
              <a:rPr lang="lt-LT" sz="1400" b="1" dirty="0">
                <a:latin typeface="Myriad Pro" panose="020B0503030403020204"/>
              </a:rPr>
              <a:t>Vilnius</a:t>
            </a:r>
            <a:endParaRPr lang="lt-LT" sz="1200" b="0" i="0" u="none" strike="noStrike" cap="none" spc="0" baseline="0" dirty="0">
              <a:solidFill>
                <a:srgbClr val="000000"/>
              </a:solidFill>
              <a:uFillTx/>
              <a:latin typeface="Myriad Pro" panose="020B0503030403020204"/>
              <a:cs typeface="Arial"/>
              <a:sym typeface="Arial"/>
            </a:endParaRPr>
          </a:p>
          <a:p>
            <a:pPr marL="285750" indent="-285750">
              <a:buFontTx/>
              <a:buChar char="-"/>
            </a:pPr>
            <a:r>
              <a:rPr lang="en-US" sz="1200" b="0" i="0" u="none" strike="noStrike" cap="none" spc="0" baseline="0" dirty="0">
                <a:solidFill>
                  <a:srgbClr val="000000"/>
                </a:solidFill>
                <a:uFillTx/>
                <a:latin typeface="Myriad Pro" panose="020B0503030403020204"/>
                <a:cs typeface="Arial"/>
                <a:sym typeface="Arial"/>
              </a:rPr>
              <a:t>Design service for </a:t>
            </a:r>
            <a:r>
              <a:rPr lang="sv-SE" sz="1200" b="0" i="0" u="none" strike="noStrike" cap="none" spc="0" baseline="0" dirty="0">
                <a:solidFill>
                  <a:srgbClr val="000000"/>
                </a:solidFill>
                <a:uFillTx/>
                <a:latin typeface="Myriad Pro" panose="020B0503030403020204"/>
                <a:cs typeface="Arial"/>
                <a:sym typeface="Arial"/>
              </a:rPr>
              <a:t>Vilnius – Kaunas Regional Stations (</a:t>
            </a:r>
            <a:r>
              <a:rPr lang="sv-SE" sz="1200" b="0" i="0" u="none" strike="noStrike" cap="none" spc="0" baseline="0" err="1">
                <a:solidFill>
                  <a:srgbClr val="000000"/>
                </a:solidFill>
                <a:uFillTx/>
                <a:latin typeface="Myriad Pro" panose="020B0503030403020204"/>
                <a:cs typeface="Arial"/>
                <a:sym typeface="Arial"/>
              </a:rPr>
              <a:t>Vievis</a:t>
            </a:r>
            <a:r>
              <a:rPr lang="lt-LT" sz="1200" b="0" i="0" u="none" strike="noStrike" cap="none" spc="0" baseline="0" dirty="0">
                <a:solidFill>
                  <a:srgbClr val="000000"/>
                </a:solidFill>
                <a:uFillTx/>
                <a:latin typeface="Arial"/>
                <a:cs typeface="Arial"/>
                <a:sym typeface="Arial"/>
              </a:rPr>
              <a:t>)</a:t>
            </a:r>
            <a:r>
              <a:rPr lang="lt-LT" sz="1200" b="0" i="0" u="none" strike="noStrike" noProof="0" dirty="0">
                <a:solidFill>
                  <a:srgbClr val="000000"/>
                </a:solidFill>
                <a:latin typeface="Myriad Pro" panose="020B0503030403020204"/>
              </a:rPr>
              <a:t>.</a:t>
            </a:r>
            <a:r>
              <a:rPr lang="en-US" sz="1200" b="0" i="0" u="none" strike="noStrike" noProof="0" dirty="0">
                <a:solidFill>
                  <a:srgbClr val="000000"/>
                </a:solidFill>
                <a:latin typeface="Myriad Pro" panose="020B0503030403020204"/>
              </a:rPr>
              <a:t> </a:t>
            </a:r>
            <a:r>
              <a:rPr lang="lt-LT" sz="1200" b="0" i="0" u="none" strike="noStrike" noProof="0" err="1">
                <a:solidFill>
                  <a:srgbClr val="000000"/>
                </a:solidFill>
                <a:latin typeface="Myriad Pro" panose="020B0503030403020204"/>
              </a:rPr>
              <a:t>Planned</a:t>
            </a:r>
            <a:r>
              <a:rPr lang="lt-LT" sz="1200" b="0" i="0" u="none" strike="noStrike" noProof="0" dirty="0">
                <a:solidFill>
                  <a:srgbClr val="000000"/>
                </a:solidFill>
                <a:latin typeface="Myriad Pro" panose="020B0503030403020204"/>
              </a:rPr>
              <a:t> a</a:t>
            </a:r>
            <a:r>
              <a:rPr lang="en-US" sz="1200" b="0" i="0" u="none" strike="noStrike" noProof="0" err="1">
                <a:solidFill>
                  <a:srgbClr val="000000"/>
                </a:solidFill>
                <a:latin typeface="Myriad Pro" panose="020B0503030403020204"/>
              </a:rPr>
              <a:t>nnouncement</a:t>
            </a:r>
            <a:r>
              <a:rPr lang="en-US" sz="1200" b="0" i="0" u="none" strike="noStrike" noProof="0" dirty="0">
                <a:solidFill>
                  <a:srgbClr val="000000"/>
                </a:solidFill>
                <a:latin typeface="Myriad Pro" panose="020B0503030403020204"/>
              </a:rPr>
              <a:t> date 2024</a:t>
            </a:r>
            <a:r>
              <a:rPr lang="lt-LT" sz="1200" dirty="0">
                <a:solidFill>
                  <a:srgbClr val="000000"/>
                </a:solidFill>
                <a:latin typeface="Myriad Pro" panose="020B0503030403020204"/>
              </a:rPr>
              <a:t>-</a:t>
            </a:r>
            <a:r>
              <a:rPr lang="en-US" sz="1200" dirty="0">
                <a:solidFill>
                  <a:srgbClr val="000000"/>
                </a:solidFill>
                <a:latin typeface="Myriad Pro" panose="020B0503030403020204"/>
              </a:rPr>
              <a:t>09</a:t>
            </a:r>
            <a:r>
              <a:rPr lang="en-US" sz="1200" b="0" i="0" u="none" strike="noStrike" noProof="0" dirty="0">
                <a:solidFill>
                  <a:srgbClr val="000000"/>
                </a:solidFill>
                <a:latin typeface="Myriad Pro" panose="020B0503030403020204"/>
              </a:rPr>
              <a:t>.</a:t>
            </a:r>
            <a:endParaRPr lang="en-US" sz="1200" dirty="0">
              <a:latin typeface="Myriad Pro"/>
              <a:cs typeface="Calibri"/>
            </a:endParaRPr>
          </a:p>
          <a:p>
            <a:pPr marL="285750" indent="-285750">
              <a:buFontTx/>
              <a:buChar char="-"/>
            </a:pPr>
            <a:r>
              <a:rPr lang="en-US" sz="1200" dirty="0">
                <a:solidFill>
                  <a:srgbClr val="000000"/>
                </a:solidFill>
                <a:latin typeface="Myriad Pro" panose="020B0503030403020204"/>
                <a:cs typeface="Arial"/>
                <a:sym typeface="Arial"/>
              </a:rPr>
              <a:t>D</a:t>
            </a:r>
            <a:r>
              <a:rPr lang="en-US" sz="1200" b="0" i="0" u="none" strike="noStrike" cap="none" spc="0" baseline="0" dirty="0">
                <a:solidFill>
                  <a:srgbClr val="000000"/>
                </a:solidFill>
                <a:uFillTx/>
                <a:latin typeface="Myriad Pro" panose="020B0503030403020204"/>
                <a:cs typeface="Arial"/>
                <a:sym typeface="Arial"/>
              </a:rPr>
              <a:t>esign supervision service for </a:t>
            </a:r>
            <a:r>
              <a:rPr lang="sv-SE" sz="1200" b="0" i="0" u="none" strike="noStrike" cap="none" spc="0" baseline="0" dirty="0">
                <a:solidFill>
                  <a:srgbClr val="000000"/>
                </a:solidFill>
                <a:uFillTx/>
                <a:latin typeface="Myriad Pro" panose="020B0503030403020204"/>
                <a:cs typeface="Arial"/>
                <a:sym typeface="Arial"/>
              </a:rPr>
              <a:t>Vilnius – Kaunas Regional Stations (</a:t>
            </a:r>
            <a:r>
              <a:rPr lang="sv-SE" sz="1200" dirty="0">
                <a:solidFill>
                  <a:srgbClr val="000000"/>
                </a:solidFill>
                <a:latin typeface="Myriad Pro" panose="020B0503030403020204"/>
                <a:cs typeface="Arial"/>
                <a:sym typeface="Arial"/>
              </a:rPr>
              <a:t>Kai</a:t>
            </a:r>
            <a:r>
              <a:rPr lang="lt-LT" sz="1200" err="1">
                <a:solidFill>
                  <a:srgbClr val="000000"/>
                </a:solidFill>
                <a:latin typeface="Myriad Pro" panose="020B0503030403020204"/>
                <a:cs typeface="Arial"/>
                <a:sym typeface="Arial"/>
              </a:rPr>
              <a:t>šiadorys</a:t>
            </a:r>
            <a:r>
              <a:rPr lang="lt-LT" sz="1200" b="0" i="0" u="none" strike="noStrike" cap="none" spc="0" baseline="0" dirty="0">
                <a:solidFill>
                  <a:srgbClr val="000000"/>
                </a:solidFill>
                <a:uFillTx/>
                <a:latin typeface="Arial"/>
                <a:cs typeface="Arial"/>
                <a:sym typeface="Arial"/>
              </a:rPr>
              <a:t>)</a:t>
            </a:r>
            <a:r>
              <a:rPr lang="lt-LT" sz="1200" b="0" i="0" u="none" strike="noStrike" noProof="0" dirty="0">
                <a:solidFill>
                  <a:srgbClr val="000000"/>
                </a:solidFill>
                <a:latin typeface="Myriad Pro" panose="020B0503030403020204"/>
              </a:rPr>
              <a:t>.</a:t>
            </a:r>
            <a:r>
              <a:rPr lang="en-US" sz="1200" b="0" i="0" u="none" strike="noStrike" noProof="0" dirty="0">
                <a:solidFill>
                  <a:srgbClr val="000000"/>
                </a:solidFill>
                <a:latin typeface="Myriad Pro" panose="020B0503030403020204"/>
              </a:rPr>
              <a:t> </a:t>
            </a:r>
            <a:r>
              <a:rPr lang="lt-LT" sz="1200" b="0" i="0" u="none" strike="noStrike" noProof="0" err="1">
                <a:solidFill>
                  <a:srgbClr val="000000"/>
                </a:solidFill>
                <a:latin typeface="Myriad Pro" panose="020B0503030403020204"/>
              </a:rPr>
              <a:t>Planned</a:t>
            </a:r>
            <a:r>
              <a:rPr lang="lt-LT" sz="1200" b="0" i="0" u="none" strike="noStrike" noProof="0" dirty="0">
                <a:solidFill>
                  <a:srgbClr val="000000"/>
                </a:solidFill>
                <a:latin typeface="Myriad Pro" panose="020B0503030403020204"/>
              </a:rPr>
              <a:t> a</a:t>
            </a:r>
            <a:r>
              <a:rPr lang="en-US" sz="1200" b="0" i="0" u="none" strike="noStrike" noProof="0" err="1">
                <a:solidFill>
                  <a:srgbClr val="000000"/>
                </a:solidFill>
                <a:latin typeface="Myriad Pro" panose="020B0503030403020204"/>
              </a:rPr>
              <a:t>nnouncement</a:t>
            </a:r>
            <a:r>
              <a:rPr lang="en-US" sz="1200" b="0" i="0" u="none" strike="noStrike" noProof="0" dirty="0">
                <a:solidFill>
                  <a:srgbClr val="000000"/>
                </a:solidFill>
                <a:latin typeface="Myriad Pro" panose="020B0503030403020204"/>
              </a:rPr>
              <a:t> date 2024</a:t>
            </a:r>
            <a:r>
              <a:rPr lang="lt-LT" sz="1200" dirty="0">
                <a:solidFill>
                  <a:srgbClr val="000000"/>
                </a:solidFill>
                <a:latin typeface="Myriad Pro" panose="020B0503030403020204"/>
              </a:rPr>
              <a:t>-</a:t>
            </a:r>
            <a:r>
              <a:rPr lang="en-US" sz="1200" dirty="0">
                <a:solidFill>
                  <a:srgbClr val="000000"/>
                </a:solidFill>
                <a:latin typeface="Myriad Pro" panose="020B0503030403020204"/>
              </a:rPr>
              <a:t>09</a:t>
            </a:r>
            <a:r>
              <a:rPr lang="en-US" sz="1200" b="0" i="0" u="none" strike="noStrike" noProof="0" dirty="0">
                <a:solidFill>
                  <a:srgbClr val="000000"/>
                </a:solidFill>
                <a:latin typeface="Myriad Pro" panose="020B0503030403020204"/>
              </a:rPr>
              <a:t>.</a:t>
            </a:r>
            <a:endParaRPr lang="en-US" sz="1200" b="0" i="0" u="none" strike="noStrike" noProof="0" dirty="0">
              <a:solidFill>
                <a:srgbClr val="000000"/>
              </a:solidFill>
              <a:latin typeface="Myriad Pro"/>
              <a:cs typeface="Calibri"/>
            </a:endParaRPr>
          </a:p>
          <a:p>
            <a:pPr marL="285750" indent="-285750">
              <a:buFontTx/>
              <a:buChar char="-"/>
            </a:pPr>
            <a:r>
              <a:rPr lang="en-US" sz="1200" b="0" i="0" u="none" strike="noStrike" cap="none" spc="0" baseline="0" dirty="0">
                <a:solidFill>
                  <a:srgbClr val="000000"/>
                </a:solidFill>
                <a:uFillTx/>
                <a:latin typeface="Myriad Pro" panose="020B0503030403020204"/>
                <a:cs typeface="Arial"/>
                <a:sym typeface="Arial"/>
              </a:rPr>
              <a:t>Design service for </a:t>
            </a:r>
            <a:r>
              <a:rPr lang="lt-LT" sz="1200" dirty="0"/>
              <a:t>Vilnius </a:t>
            </a:r>
            <a:r>
              <a:rPr lang="en-US" sz="1200" dirty="0">
                <a:latin typeface="Myriad Pro"/>
              </a:rPr>
              <a:t>n</a:t>
            </a:r>
            <a:r>
              <a:rPr lang="lt-LT" sz="1200" dirty="0"/>
              <a:t>ode</a:t>
            </a:r>
            <a:r>
              <a:rPr lang="lt-LT" sz="1200" b="0" i="0" u="none" strike="noStrike" noProof="0" dirty="0">
                <a:solidFill>
                  <a:srgbClr val="000000"/>
                </a:solidFill>
                <a:latin typeface="Myriad Pro" panose="020B0503030403020204"/>
              </a:rPr>
              <a:t>.</a:t>
            </a:r>
            <a:r>
              <a:rPr lang="en-US" sz="1200" b="0" i="0" u="none" strike="noStrike" noProof="0" dirty="0">
                <a:solidFill>
                  <a:srgbClr val="000000"/>
                </a:solidFill>
                <a:latin typeface="Myriad Pro" panose="020B0503030403020204"/>
              </a:rPr>
              <a:t> </a:t>
            </a:r>
            <a:r>
              <a:rPr lang="lt-LT" sz="1200" b="0" i="0" u="none" strike="noStrike" noProof="0" dirty="0" err="1">
                <a:solidFill>
                  <a:srgbClr val="000000"/>
                </a:solidFill>
                <a:latin typeface="Myriad Pro" panose="020B0503030403020204"/>
              </a:rPr>
              <a:t>Planned</a:t>
            </a:r>
            <a:r>
              <a:rPr lang="lt-LT" sz="1200" b="0" i="0" u="none" strike="noStrike" noProof="0" dirty="0">
                <a:solidFill>
                  <a:srgbClr val="000000"/>
                </a:solidFill>
                <a:latin typeface="Myriad Pro" panose="020B0503030403020204"/>
              </a:rPr>
              <a:t> a</a:t>
            </a:r>
            <a:r>
              <a:rPr lang="en-US" sz="1200" b="0" i="0" u="none" strike="noStrike" noProof="0" dirty="0" err="1">
                <a:solidFill>
                  <a:srgbClr val="000000"/>
                </a:solidFill>
                <a:latin typeface="Myriad Pro" panose="020B0503030403020204"/>
              </a:rPr>
              <a:t>nnouncement</a:t>
            </a:r>
            <a:r>
              <a:rPr lang="en-US" sz="1200" b="0" i="0" u="none" strike="noStrike" noProof="0" dirty="0">
                <a:solidFill>
                  <a:srgbClr val="000000"/>
                </a:solidFill>
                <a:latin typeface="Myriad Pro" panose="020B0503030403020204"/>
              </a:rPr>
              <a:t> date 2024</a:t>
            </a:r>
            <a:r>
              <a:rPr lang="lt-LT" sz="1200" dirty="0">
                <a:solidFill>
                  <a:srgbClr val="000000"/>
                </a:solidFill>
                <a:latin typeface="Myriad Pro" panose="020B0503030403020204"/>
              </a:rPr>
              <a:t>-</a:t>
            </a:r>
            <a:r>
              <a:rPr lang="en-US" sz="1200" dirty="0">
                <a:solidFill>
                  <a:srgbClr val="000000"/>
                </a:solidFill>
                <a:latin typeface="Myriad Pro" panose="020B0503030403020204"/>
              </a:rPr>
              <a:t>09</a:t>
            </a:r>
            <a:r>
              <a:rPr lang="en-US" sz="1200" b="0" i="0" u="none" strike="noStrike" noProof="0" dirty="0">
                <a:solidFill>
                  <a:srgbClr val="000000"/>
                </a:solidFill>
                <a:latin typeface="Myriad Pro"/>
              </a:rPr>
              <a:t>.</a:t>
            </a:r>
            <a:endParaRPr lang="en-US" sz="1200" dirty="0">
              <a:latin typeface="Myriad Pro"/>
              <a:cs typeface="Calibri"/>
            </a:endParaRPr>
          </a:p>
          <a:p>
            <a:endParaRPr lang="lt-LT" sz="1200" b="0" i="0" u="none" strike="noStrike" noProof="0" dirty="0">
              <a:solidFill>
                <a:srgbClr val="000000"/>
              </a:solidFill>
              <a:latin typeface="Myriad Pro" panose="020B0503030403020204"/>
            </a:endParaRPr>
          </a:p>
          <a:p>
            <a:endParaRPr lang="en-GB" sz="1200" dirty="0">
              <a:latin typeface="Myriad Pro" panose="020B0503030403020204"/>
              <a:cs typeface="Arial"/>
            </a:endParaRPr>
          </a:p>
          <a:p>
            <a:pPr marL="285750" indent="-285750">
              <a:buFontTx/>
              <a:buChar char="-"/>
            </a:pPr>
            <a:endParaRPr lang="lt-LT" sz="1050" b="0" i="0" u="none" strike="noStrike" noProof="0" dirty="0">
              <a:solidFill>
                <a:srgbClr val="000000"/>
              </a:solidFill>
              <a:latin typeface="Myriad Pro" panose="020B0503030403020204"/>
            </a:endParaRPr>
          </a:p>
          <a:p>
            <a:pPr marL="285750" indent="-285750">
              <a:buFontTx/>
              <a:buChar char="-"/>
            </a:pPr>
            <a:endParaRPr lang="en-GB" sz="1050" dirty="0">
              <a:latin typeface="Arial"/>
              <a:cs typeface="Arial"/>
            </a:endParaRPr>
          </a:p>
          <a:p>
            <a:pPr marL="285750" indent="-285750">
              <a:buFontTx/>
              <a:buChar char="-"/>
            </a:pPr>
            <a:endParaRPr lang="en-GB" sz="1400" dirty="0">
              <a:latin typeface="Myriad Pro" panose="020B0503030403020204"/>
              <a:cs typeface="Arial"/>
            </a:endParaRPr>
          </a:p>
          <a:p>
            <a:pPr marL="285750" indent="-285750">
              <a:buFontTx/>
              <a:buChar char="-"/>
            </a:pPr>
            <a:endParaRPr lang="en-GB" dirty="0">
              <a:latin typeface="Arial"/>
              <a:cs typeface="Arial"/>
            </a:endParaRPr>
          </a:p>
          <a:p>
            <a:pPr marL="285750" indent="-285750">
              <a:buFontTx/>
              <a:buChar char="-"/>
            </a:pPr>
            <a:endParaRPr lang="lt-LT" dirty="0"/>
          </a:p>
          <a:p>
            <a:pPr marL="285750" indent="-285750">
              <a:buFontTx/>
              <a:buChar char="-"/>
            </a:pPr>
            <a:endParaRPr lang="en-GB" dirty="0">
              <a:latin typeface="Arial"/>
              <a:cs typeface="Arial"/>
            </a:endParaRPr>
          </a:p>
          <a:p>
            <a:pPr marL="285750" indent="-285750">
              <a:buFontTx/>
              <a:buChar char="-"/>
            </a:pPr>
            <a:endParaRPr lang="lt-LT" dirty="0"/>
          </a:p>
          <a:p>
            <a:pPr marL="285750" indent="-285750">
              <a:buFontTx/>
              <a:buChar char="-"/>
            </a:pPr>
            <a:endParaRPr lang="lt-LT" dirty="0"/>
          </a:p>
          <a:p>
            <a:pPr marL="285750" indent="-285750">
              <a:buFontTx/>
              <a:buChar char="-"/>
            </a:pPr>
            <a:endParaRPr lang="en-GB" dirty="0"/>
          </a:p>
          <a:p>
            <a:endParaRPr lang="en-GB" dirty="0">
              <a:latin typeface="Arial"/>
              <a:cs typeface="Arial"/>
            </a:endParaRPr>
          </a:p>
          <a:p>
            <a:endParaRPr lang="en-US" dirty="0"/>
          </a:p>
        </p:txBody>
      </p:sp>
      <p:sp>
        <p:nvSpPr>
          <p:cNvPr id="4" name="Teksto vietos rezervavimo ženklas 2">
            <a:extLst>
              <a:ext uri="{FF2B5EF4-FFF2-40B4-BE49-F238E27FC236}">
                <a16:creationId xmlns:a16="http://schemas.microsoft.com/office/drawing/2014/main" id="{369E5E58-A4BB-2260-9C8E-FBB396BA9A37}"/>
              </a:ext>
            </a:extLst>
          </p:cNvPr>
          <p:cNvSpPr txBox="1">
            <a:spLocks/>
          </p:cNvSpPr>
          <p:nvPr/>
        </p:nvSpPr>
        <p:spPr>
          <a:xfrm>
            <a:off x="733780" y="474786"/>
            <a:ext cx="7913510" cy="69691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a:lstStyle>
          <a:p>
            <a:pPr marL="0" lvl="1" indent="0">
              <a:buNone/>
            </a:pPr>
            <a:r>
              <a:rPr lang="lt-LT" sz="3500" b="1" dirty="0">
                <a:latin typeface="+mj-lt"/>
              </a:rPr>
              <a:t>Design </a:t>
            </a:r>
            <a:r>
              <a:rPr lang="lt-LT" sz="3500" b="1" dirty="0" err="1">
                <a:latin typeface="+mj-lt"/>
              </a:rPr>
              <a:t>procurement</a:t>
            </a:r>
            <a:endParaRPr lang="lt-LT" sz="3500" b="1" dirty="0">
              <a:latin typeface="+mj-lt"/>
            </a:endParaRPr>
          </a:p>
        </p:txBody>
      </p:sp>
    </p:spTree>
    <p:extLst>
      <p:ext uri="{BB962C8B-B14F-4D97-AF65-F5344CB8AC3E}">
        <p14:creationId xmlns:p14="http://schemas.microsoft.com/office/powerpoint/2010/main" val="1257389499"/>
      </p:ext>
    </p:extLst>
  </p:cSld>
  <p:clrMapOvr>
    <a:masterClrMapping/>
  </p:clrMapOvr>
</p:sld>
</file>

<file path=ppt/theme/theme1.xml><?xml version="1.0" encoding="utf-8"?>
<a:theme xmlns:a="http://schemas.openxmlformats.org/drawingml/2006/main" name="Office Theme">
  <a:themeElements>
    <a:clrScheme name="LTG INFRA">
      <a:dk1>
        <a:sysClr val="windowText" lastClr="000000"/>
      </a:dk1>
      <a:lt1>
        <a:sysClr val="window" lastClr="FFFFFF"/>
      </a:lt1>
      <a:dk2>
        <a:srgbClr val="007749"/>
      </a:dk2>
      <a:lt2>
        <a:srgbClr val="FFFFFF"/>
      </a:lt2>
      <a:accent1>
        <a:srgbClr val="007749"/>
      </a:accent1>
      <a:accent2>
        <a:srgbClr val="D0D3D4"/>
      </a:accent2>
      <a:accent3>
        <a:srgbClr val="FFDF00"/>
      </a:accent3>
      <a:accent4>
        <a:srgbClr val="00BF6F"/>
      </a:accent4>
      <a:accent5>
        <a:srgbClr val="007749"/>
      </a:accent5>
      <a:accent6>
        <a:srgbClr val="000000"/>
      </a:accent6>
      <a:hlink>
        <a:srgbClr val="FFFFFF"/>
      </a:hlink>
      <a:folHlink>
        <a:srgbClr val="007749"/>
      </a:folHlink>
    </a:clrScheme>
    <a:fontScheme name="Custom 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A596A70D54D845990F309DBFEFE2B3" ma:contentTypeVersion="16" ma:contentTypeDescription="Create a new document." ma:contentTypeScope="" ma:versionID="78e04e8b592acd97dc5f5926806baf8c">
  <xsd:schema xmlns:xsd="http://www.w3.org/2001/XMLSchema" xmlns:xs="http://www.w3.org/2001/XMLSchema" xmlns:p="http://schemas.microsoft.com/office/2006/metadata/properties" xmlns:ns2="91b53e8f-147f-4aed-b4cf-13a99d2cf2d7" xmlns:ns3="4ffcd6d8-1866-4138-9f60-1ada8a1ca1a8" targetNamespace="http://schemas.microsoft.com/office/2006/metadata/properties" ma:root="true" ma:fieldsID="e467847868ab86bb9963c6a3b83a46d4" ns2:_="" ns3:_="">
    <xsd:import namespace="91b53e8f-147f-4aed-b4cf-13a99d2cf2d7"/>
    <xsd:import namespace="4ffcd6d8-1866-4138-9f60-1ada8a1ca1a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b53e8f-147f-4aed-b4cf-13a99d2cf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133eaa-83fd-4405-874f-af0ffe8f43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fcd6d8-1866-4138-9f60-1ada8a1ca1a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4184b9-cba7-4ce3-a5e7-2816be423239}" ma:internalName="TaxCatchAll" ma:showField="CatchAllData" ma:web="4ffcd6d8-1866-4138-9f60-1ada8a1ca1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fcd6d8-1866-4138-9f60-1ada8a1ca1a8" xsi:nil="true"/>
    <lcf76f155ced4ddcb4097134ff3c332f xmlns="91b53e8f-147f-4aed-b4cf-13a99d2cf2d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C04DFA-0AE4-45E8-8F9D-F63545A540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b53e8f-147f-4aed-b4cf-13a99d2cf2d7"/>
    <ds:schemaRef ds:uri="4ffcd6d8-1866-4138-9f60-1ada8a1ca1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E5A6FF-F0C5-482B-92A0-BD8F9CFFC55B}">
  <ds:schemaRefs>
    <ds:schemaRef ds:uri="http://schemas.microsoft.com/office/2006/documentManagement/types"/>
    <ds:schemaRef ds:uri="91b53e8f-147f-4aed-b4cf-13a99d2cf2d7"/>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4ffcd6d8-1866-4138-9f60-1ada8a1ca1a8"/>
    <ds:schemaRef ds:uri="http://www.w3.org/XML/1998/namespace"/>
    <ds:schemaRef ds:uri="http://purl.org/dc/dcmitype/"/>
  </ds:schemaRefs>
</ds:datastoreItem>
</file>

<file path=customXml/itemProps3.xml><?xml version="1.0" encoding="utf-8"?>
<ds:datastoreItem xmlns:ds="http://schemas.openxmlformats.org/officeDocument/2006/customXml" ds:itemID="{B643E7BB-DEB6-477D-A553-DF50AF11E6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2356</TotalTime>
  <Words>718</Words>
  <Application>Microsoft Office PowerPoint</Application>
  <PresentationFormat>Widescreen</PresentationFormat>
  <Paragraphs>65</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RB Rail AS</dc:creator>
  <cp:lastModifiedBy>Signe Nīgale</cp:lastModifiedBy>
  <cp:revision>278</cp:revision>
  <dcterms:created xsi:type="dcterms:W3CDTF">2020-06-30T08:13:27Z</dcterms:created>
  <dcterms:modified xsi:type="dcterms:W3CDTF">2024-05-21T09:29:46Z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0x01010094A596A70D54D845990F309DBFEFE2B3</vt:lpwstr>
  </property>
  <property fmtid="{D5CDD505-2E9C-101B-9397-08002B2CF9AE}" pid="3" name="MSIP_Label_cfcb905c-755b-4fd4-bd20-0d682d4f1d27_Enabled">
    <vt:lpwstr>true</vt:lpwstr>
  </property>
  <property fmtid="{D5CDD505-2E9C-101B-9397-08002B2CF9AE}" pid="4" name="MSIP_Label_cfcb905c-755b-4fd4-bd20-0d682d4f1d27_SetDate">
    <vt:lpwstr>2023-01-23T11:50:04Z</vt:lpwstr>
  </property>
  <property fmtid="{D5CDD505-2E9C-101B-9397-08002B2CF9AE}" pid="5" name="MSIP_Label_cfcb905c-755b-4fd4-bd20-0d682d4f1d27_Method">
    <vt:lpwstr>Standard</vt:lpwstr>
  </property>
  <property fmtid="{D5CDD505-2E9C-101B-9397-08002B2CF9AE}" pid="6" name="MSIP_Label_cfcb905c-755b-4fd4-bd20-0d682d4f1d27_Name">
    <vt:lpwstr>Internal</vt:lpwstr>
  </property>
  <property fmtid="{D5CDD505-2E9C-101B-9397-08002B2CF9AE}" pid="7" name="MSIP_Label_cfcb905c-755b-4fd4-bd20-0d682d4f1d27_SiteId">
    <vt:lpwstr>d91d5b65-9d38-4908-9bd1-ebc28a01cade</vt:lpwstr>
  </property>
  <property fmtid="{D5CDD505-2E9C-101B-9397-08002B2CF9AE}" pid="8" name="MSIP_Label_cfcb905c-755b-4fd4-bd20-0d682d4f1d27_ActionId">
    <vt:lpwstr>4c645880-3453-4c1a-8462-219ebfe9c572</vt:lpwstr>
  </property>
  <property fmtid="{D5CDD505-2E9C-101B-9397-08002B2CF9AE}" pid="9" name="MSIP_Label_cfcb905c-755b-4fd4-bd20-0d682d4f1d27_ContentBits">
    <vt:lpwstr>0</vt:lpwstr>
  </property>
</Properties>
</file>