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ja" initials="J" lastIdx="1" clrIdx="0">
    <p:extLst>
      <p:ext uri="{19B8F6BF-5375-455C-9EA6-DF929625EA0E}">
        <p15:presenceInfo xmlns:p15="http://schemas.microsoft.com/office/powerpoint/2012/main" userId="Juli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3T16:44:02.422" idx="1">
    <p:pos x="11486" y="301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1332" y="1408022"/>
            <a:ext cx="15405335" cy="2031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tradehouseuz.eu/" TargetMode="External"/><Relationship Id="rId4" Type="http://schemas.openxmlformats.org/officeDocument/2006/relationships/hyperlink" Target="mailto:info@tradehouseuz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9875" y="0"/>
            <a:ext cx="7858124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54" y="8622117"/>
            <a:ext cx="5478195" cy="16648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3727" y="1505711"/>
            <a:ext cx="7958327" cy="43251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08683" y="6878774"/>
            <a:ext cx="54082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30" dirty="0">
                <a:latin typeface="Roboto"/>
                <a:cs typeface="Roboto"/>
              </a:rPr>
              <a:t>CEO</a:t>
            </a:r>
            <a:r>
              <a:rPr sz="4000" b="1" spc="-15" dirty="0">
                <a:latin typeface="Roboto"/>
                <a:cs typeface="Roboto"/>
              </a:rPr>
              <a:t> </a:t>
            </a:r>
            <a:r>
              <a:rPr sz="4000" b="1" spc="-195" dirty="0">
                <a:latin typeface="Roboto"/>
                <a:cs typeface="Roboto"/>
              </a:rPr>
              <a:t>-</a:t>
            </a:r>
            <a:r>
              <a:rPr sz="4000" b="1" spc="-10" dirty="0">
                <a:latin typeface="Roboto"/>
                <a:cs typeface="Roboto"/>
              </a:rPr>
              <a:t> </a:t>
            </a:r>
            <a:r>
              <a:rPr sz="4000" b="1" spc="5" dirty="0">
                <a:latin typeface="Roboto"/>
                <a:cs typeface="Roboto"/>
              </a:rPr>
              <a:t>Vladimir</a:t>
            </a:r>
            <a:r>
              <a:rPr sz="4000" b="1" spc="-15" dirty="0">
                <a:latin typeface="Roboto"/>
                <a:cs typeface="Roboto"/>
              </a:rPr>
              <a:t> </a:t>
            </a:r>
            <a:r>
              <a:rPr sz="4000" b="1" spc="10" dirty="0">
                <a:latin typeface="Roboto"/>
                <a:cs typeface="Roboto"/>
              </a:rPr>
              <a:t>Galperin</a:t>
            </a:r>
            <a:endParaRPr sz="40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1333500"/>
            <a:ext cx="9262871" cy="64129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48449" cy="10286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22195" y="8211749"/>
            <a:ext cx="3077307" cy="20752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201" y="3352639"/>
            <a:ext cx="2367896" cy="22341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3722" y="3713391"/>
            <a:ext cx="2105525" cy="20608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9334" y="3562637"/>
            <a:ext cx="1994646" cy="19907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19760" y="3682386"/>
            <a:ext cx="1875940" cy="16161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49358" y="3486303"/>
            <a:ext cx="1958946" cy="19556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254" y="8622117"/>
            <a:ext cx="5478195" cy="166488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9239" y="950975"/>
            <a:ext cx="6824471" cy="125882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59579" y="6146940"/>
            <a:ext cx="1898014" cy="11169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87630" marR="5080" indent="-75565">
              <a:lnSpc>
                <a:spcPts val="4270"/>
              </a:lnSpc>
              <a:spcBef>
                <a:spcPts val="254"/>
              </a:spcBef>
            </a:pPr>
            <a:r>
              <a:rPr sz="3600" b="1" spc="-10" dirty="0">
                <a:latin typeface="Roboto"/>
                <a:cs typeface="Roboto"/>
              </a:rPr>
              <a:t>Logistics  </a:t>
            </a:r>
            <a:r>
              <a:rPr sz="3600" b="1" spc="15" dirty="0">
                <a:latin typeface="Roboto"/>
                <a:cs typeface="Roboto"/>
              </a:rPr>
              <a:t>services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6385" y="6303150"/>
            <a:ext cx="2727960" cy="111696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478790" marR="5080" indent="-466725">
              <a:lnSpc>
                <a:spcPts val="4280"/>
              </a:lnSpc>
              <a:spcBef>
                <a:spcPts val="234"/>
              </a:spcBef>
            </a:pPr>
            <a:r>
              <a:rPr sz="3600" b="1" dirty="0">
                <a:latin typeface="Roboto"/>
                <a:cs typeface="Roboto"/>
              </a:rPr>
              <a:t>Warehousing  facilities</a:t>
            </a:r>
            <a:endParaRPr sz="36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5642" y="6290481"/>
            <a:ext cx="2906395" cy="16027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635" algn="ctr">
              <a:lnSpc>
                <a:spcPts val="4130"/>
              </a:lnSpc>
              <a:spcBef>
                <a:spcPts val="229"/>
              </a:spcBef>
            </a:pPr>
            <a:r>
              <a:rPr sz="3450" b="1" spc="25" dirty="0">
                <a:latin typeface="Roboto"/>
                <a:cs typeface="Roboto"/>
              </a:rPr>
              <a:t>Services of </a:t>
            </a:r>
            <a:r>
              <a:rPr sz="3450" b="1" spc="5" dirty="0">
                <a:latin typeface="Roboto"/>
                <a:cs typeface="Roboto"/>
              </a:rPr>
              <a:t>a </a:t>
            </a:r>
            <a:r>
              <a:rPr sz="3450" b="1" spc="10" dirty="0">
                <a:latin typeface="Roboto"/>
                <a:cs typeface="Roboto"/>
              </a:rPr>
              <a:t> </a:t>
            </a:r>
            <a:r>
              <a:rPr sz="3450" b="1" spc="15" dirty="0">
                <a:latin typeface="Roboto"/>
                <a:cs typeface="Roboto"/>
              </a:rPr>
              <a:t>personal</a:t>
            </a:r>
            <a:r>
              <a:rPr sz="3450" b="1" spc="-70" dirty="0">
                <a:latin typeface="Roboto"/>
                <a:cs typeface="Roboto"/>
              </a:rPr>
              <a:t> </a:t>
            </a:r>
            <a:r>
              <a:rPr sz="3450" b="1" spc="15" dirty="0">
                <a:latin typeface="Roboto"/>
                <a:cs typeface="Roboto"/>
              </a:rPr>
              <a:t>sales </a:t>
            </a:r>
            <a:r>
              <a:rPr sz="3450" b="1" spc="-844" dirty="0">
                <a:latin typeface="Roboto"/>
                <a:cs typeface="Roboto"/>
              </a:rPr>
              <a:t> </a:t>
            </a:r>
            <a:r>
              <a:rPr sz="3450" b="1" spc="20" dirty="0">
                <a:latin typeface="Roboto"/>
                <a:cs typeface="Roboto"/>
              </a:rPr>
              <a:t>manager</a:t>
            </a:r>
            <a:endParaRPr sz="34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37690" y="6351374"/>
            <a:ext cx="250190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500" b="1" dirty="0">
                <a:latin typeface="Roboto"/>
                <a:cs typeface="Roboto"/>
              </a:rPr>
              <a:t>Certification </a:t>
            </a:r>
            <a:r>
              <a:rPr sz="3500" b="1" spc="-860" dirty="0">
                <a:latin typeface="Roboto"/>
                <a:cs typeface="Roboto"/>
              </a:rPr>
              <a:t> </a:t>
            </a:r>
            <a:r>
              <a:rPr sz="3500" b="1" spc="-5" dirty="0">
                <a:latin typeface="Roboto"/>
                <a:cs typeface="Roboto"/>
              </a:rPr>
              <a:t>&amp; </a:t>
            </a:r>
            <a:r>
              <a:rPr sz="3500" b="1" dirty="0">
                <a:latin typeface="Roboto"/>
                <a:cs typeface="Roboto"/>
              </a:rPr>
              <a:t>Legal </a:t>
            </a:r>
            <a:r>
              <a:rPr sz="3500" b="1" spc="5" dirty="0">
                <a:latin typeface="Roboto"/>
                <a:cs typeface="Roboto"/>
              </a:rPr>
              <a:t> </a:t>
            </a:r>
            <a:r>
              <a:rPr sz="3500" b="1" spc="-5" dirty="0">
                <a:latin typeface="Roboto"/>
                <a:cs typeface="Roboto"/>
              </a:rPr>
              <a:t>assistance</a:t>
            </a:r>
            <a:endParaRPr sz="3500"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41670" y="6357756"/>
            <a:ext cx="2077720" cy="15494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marR="5080" algn="ctr">
              <a:lnSpc>
                <a:spcPts val="3970"/>
              </a:lnSpc>
              <a:spcBef>
                <a:spcPts val="290"/>
              </a:spcBef>
            </a:pPr>
            <a:r>
              <a:rPr sz="3350" b="1" dirty="0">
                <a:latin typeface="Roboto"/>
                <a:cs typeface="Roboto"/>
              </a:rPr>
              <a:t>Support </a:t>
            </a:r>
            <a:r>
              <a:rPr sz="3350" b="1" spc="25" dirty="0">
                <a:latin typeface="Roboto"/>
                <a:cs typeface="Roboto"/>
              </a:rPr>
              <a:t>of </a:t>
            </a:r>
            <a:r>
              <a:rPr sz="3350" b="1" spc="-819" dirty="0">
                <a:latin typeface="Roboto"/>
                <a:cs typeface="Roboto"/>
              </a:rPr>
              <a:t> </a:t>
            </a:r>
            <a:r>
              <a:rPr sz="3350" b="1" spc="15" dirty="0">
                <a:latin typeface="Roboto"/>
                <a:cs typeface="Roboto"/>
              </a:rPr>
              <a:t>export</a:t>
            </a:r>
            <a:r>
              <a:rPr sz="3350" b="1" spc="-70" dirty="0">
                <a:latin typeface="Roboto"/>
                <a:cs typeface="Roboto"/>
              </a:rPr>
              <a:t> </a:t>
            </a:r>
            <a:r>
              <a:rPr sz="3350" b="1" dirty="0">
                <a:latin typeface="Roboto"/>
                <a:cs typeface="Roboto"/>
              </a:rPr>
              <a:t>and </a:t>
            </a:r>
            <a:r>
              <a:rPr sz="3350" b="1" spc="-819" dirty="0">
                <a:latin typeface="Roboto"/>
                <a:cs typeface="Roboto"/>
              </a:rPr>
              <a:t> </a:t>
            </a:r>
            <a:r>
              <a:rPr sz="3350" b="1" spc="5" dirty="0">
                <a:latin typeface="Roboto"/>
                <a:cs typeface="Roboto"/>
              </a:rPr>
              <a:t>import</a:t>
            </a:r>
            <a:endParaRPr sz="335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98019"/>
            <a:ext cx="18287999" cy="44862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559703"/>
            <a:ext cx="5763767" cy="12100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40378" y="2456831"/>
            <a:ext cx="6144062" cy="292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1511935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4100" b="1" spc="145" dirty="0">
                <a:latin typeface="Roboto"/>
                <a:cs typeface="Roboto"/>
              </a:rPr>
              <a:t>A</a:t>
            </a:r>
            <a:r>
              <a:rPr sz="4100" b="1" spc="55" dirty="0">
                <a:latin typeface="Roboto"/>
                <a:cs typeface="Roboto"/>
              </a:rPr>
              <a:t>G</a:t>
            </a:r>
            <a:r>
              <a:rPr sz="4100" b="1" spc="-5" dirty="0">
                <a:latin typeface="Roboto"/>
                <a:cs typeface="Roboto"/>
              </a:rPr>
              <a:t>R</a:t>
            </a:r>
            <a:r>
              <a:rPr sz="4100" b="1" spc="-15" dirty="0">
                <a:latin typeface="Roboto"/>
                <a:cs typeface="Roboto"/>
              </a:rPr>
              <a:t>I</a:t>
            </a:r>
            <a:r>
              <a:rPr sz="4100" b="1" spc="65" dirty="0">
                <a:latin typeface="Roboto"/>
                <a:cs typeface="Roboto"/>
              </a:rPr>
              <a:t>C</a:t>
            </a:r>
            <a:r>
              <a:rPr sz="4100" b="1" spc="-125" dirty="0">
                <a:latin typeface="Roboto"/>
                <a:cs typeface="Roboto"/>
              </a:rPr>
              <a:t>U</a:t>
            </a:r>
            <a:r>
              <a:rPr sz="4100" b="1" spc="-65" dirty="0">
                <a:latin typeface="Roboto"/>
                <a:cs typeface="Roboto"/>
              </a:rPr>
              <a:t>L</a:t>
            </a:r>
            <a:r>
              <a:rPr sz="4100" b="1" spc="175" dirty="0">
                <a:latin typeface="Roboto"/>
                <a:cs typeface="Roboto"/>
              </a:rPr>
              <a:t>T</a:t>
            </a:r>
            <a:r>
              <a:rPr sz="4100" b="1" spc="-125" dirty="0">
                <a:latin typeface="Roboto"/>
                <a:cs typeface="Roboto"/>
              </a:rPr>
              <a:t>U</a:t>
            </a:r>
            <a:r>
              <a:rPr sz="4100" b="1" spc="-5" dirty="0">
                <a:latin typeface="Roboto"/>
                <a:cs typeface="Roboto"/>
              </a:rPr>
              <a:t>R</a:t>
            </a:r>
            <a:r>
              <a:rPr sz="4100" b="1" spc="145" dirty="0">
                <a:latin typeface="Roboto"/>
                <a:cs typeface="Roboto"/>
              </a:rPr>
              <a:t>A</a:t>
            </a:r>
            <a:r>
              <a:rPr sz="4100" b="1" spc="-40" dirty="0">
                <a:latin typeface="Roboto"/>
                <a:cs typeface="Roboto"/>
              </a:rPr>
              <a:t>L  </a:t>
            </a:r>
            <a:r>
              <a:rPr sz="4100" b="1" spc="10" dirty="0">
                <a:latin typeface="Roboto"/>
                <a:cs typeface="Roboto"/>
              </a:rPr>
              <a:t>PRODUCTS</a:t>
            </a:r>
            <a:endParaRPr sz="4100" dirty="0">
              <a:latin typeface="Roboto"/>
              <a:cs typeface="Roboto"/>
            </a:endParaRPr>
          </a:p>
          <a:p>
            <a:pPr marL="584200" marR="5080" indent="-571500">
              <a:lnSpc>
                <a:spcPts val="5700"/>
              </a:lnSpc>
              <a:spcBef>
                <a:spcPts val="120"/>
              </a:spcBef>
              <a:buFont typeface="Wingdings" panose="05000000000000000000" pitchFamily="2" charset="2"/>
              <a:buChar char="Ø"/>
            </a:pPr>
            <a:r>
              <a:rPr sz="4100" b="1" spc="5" dirty="0">
                <a:latin typeface="Roboto"/>
                <a:cs typeface="Roboto"/>
              </a:rPr>
              <a:t>NUTS </a:t>
            </a:r>
            <a:r>
              <a:rPr sz="4100" b="1" spc="-5" dirty="0">
                <a:latin typeface="Roboto"/>
                <a:cs typeface="Roboto"/>
              </a:rPr>
              <a:t>&amp; </a:t>
            </a:r>
            <a:r>
              <a:rPr sz="4100" b="1" spc="-20" dirty="0">
                <a:latin typeface="Roboto"/>
                <a:cs typeface="Roboto"/>
              </a:rPr>
              <a:t>DRIED </a:t>
            </a:r>
            <a:r>
              <a:rPr sz="4100" b="1" spc="-5" dirty="0">
                <a:latin typeface="Roboto"/>
                <a:cs typeface="Roboto"/>
              </a:rPr>
              <a:t>FRUITS </a:t>
            </a:r>
            <a:endParaRPr lang="en-US" sz="4100" b="1" spc="-1010" dirty="0">
              <a:latin typeface="Roboto"/>
              <a:cs typeface="Roboto"/>
            </a:endParaRPr>
          </a:p>
          <a:p>
            <a:pPr marL="584200" marR="5080" indent="-571500">
              <a:lnSpc>
                <a:spcPts val="5700"/>
              </a:lnSpc>
              <a:spcBef>
                <a:spcPts val="120"/>
              </a:spcBef>
              <a:buFont typeface="Wingdings" panose="05000000000000000000" pitchFamily="2" charset="2"/>
              <a:buChar char="Ø"/>
            </a:pPr>
            <a:r>
              <a:rPr sz="4100" b="1" spc="10" dirty="0">
                <a:latin typeface="Roboto"/>
                <a:cs typeface="Roboto"/>
              </a:rPr>
              <a:t>SPICES</a:t>
            </a:r>
            <a:endParaRPr sz="4100" dirty="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90072" y="2456831"/>
            <a:ext cx="5359128" cy="29138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4100" b="1" spc="15" dirty="0">
                <a:latin typeface="Roboto"/>
                <a:cs typeface="Roboto"/>
              </a:rPr>
              <a:t>MINERAL </a:t>
            </a:r>
            <a:r>
              <a:rPr sz="4100" b="1" spc="20" dirty="0">
                <a:latin typeface="Roboto"/>
                <a:cs typeface="Roboto"/>
              </a:rPr>
              <a:t> FERTILIZERS</a:t>
            </a:r>
            <a:endParaRPr lang="en-US" sz="4100" b="1" spc="20" dirty="0">
              <a:latin typeface="Roboto"/>
              <a:cs typeface="Roboto"/>
            </a:endParaRPr>
          </a:p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4100" b="1" spc="35" dirty="0">
                <a:latin typeface="Roboto"/>
                <a:cs typeface="Roboto"/>
              </a:rPr>
              <a:t>TEXTILES</a:t>
            </a:r>
            <a:endParaRPr lang="en-US" sz="4100" b="1" spc="35" dirty="0">
              <a:latin typeface="Roboto"/>
              <a:cs typeface="Roboto"/>
            </a:endParaRPr>
          </a:p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4100" b="1" spc="15" dirty="0">
                <a:latin typeface="Roboto"/>
                <a:cs typeface="Roboto"/>
              </a:rPr>
              <a:t>NITRILE</a:t>
            </a:r>
            <a:r>
              <a:rPr sz="4100" b="1" spc="-80" dirty="0">
                <a:latin typeface="Roboto"/>
                <a:cs typeface="Roboto"/>
              </a:rPr>
              <a:t> </a:t>
            </a:r>
            <a:r>
              <a:rPr sz="4100" b="1" spc="10" dirty="0">
                <a:latin typeface="Roboto"/>
                <a:cs typeface="Roboto"/>
              </a:rPr>
              <a:t>GLOVES</a:t>
            </a:r>
            <a:endParaRPr sz="4100" dirty="0">
              <a:latin typeface="Roboto"/>
              <a:cs typeface="Roboto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B60D946E-080A-DA67-BD0E-ADE5DE9B59F1}"/>
              </a:ext>
            </a:extLst>
          </p:cNvPr>
          <p:cNvSpPr txBox="1"/>
          <p:nvPr/>
        </p:nvSpPr>
        <p:spPr>
          <a:xfrm>
            <a:off x="12623800" y="2399513"/>
            <a:ext cx="6043074" cy="29138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4100" b="1" spc="35" dirty="0">
                <a:latin typeface="Roboto"/>
                <a:cs typeface="Roboto"/>
              </a:rPr>
              <a:t>CERAMICS</a:t>
            </a:r>
          </a:p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4100" b="1" spc="35" dirty="0">
                <a:latin typeface="Roboto"/>
                <a:cs typeface="Roboto"/>
              </a:rPr>
              <a:t>CAST IRON PRODUCTS</a:t>
            </a:r>
          </a:p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4100" b="1" spc="10" dirty="0">
                <a:latin typeface="Roboto"/>
                <a:cs typeface="Roboto"/>
              </a:rPr>
              <a:t>ALCOHOL</a:t>
            </a:r>
            <a:endParaRPr sz="41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EA9C5F-26FC-5B73-C593-3F6CE77B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66700"/>
            <a:ext cx="17556111" cy="508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78D7A-E02E-1542-0E9E-9620D0D90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0"/>
          <a:stretch/>
        </p:blipFill>
        <p:spPr>
          <a:xfrm>
            <a:off x="25399" y="5503318"/>
            <a:ext cx="7266069" cy="468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F74C8-87A3-84D2-6E62-2D3DACA712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96" b="2941"/>
          <a:stretch/>
        </p:blipFill>
        <p:spPr>
          <a:xfrm>
            <a:off x="7315200" y="5512456"/>
            <a:ext cx="6800943" cy="468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5471B0-A369-E005-86F6-C005B32634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11" b="8521"/>
          <a:stretch/>
        </p:blipFill>
        <p:spPr>
          <a:xfrm>
            <a:off x="14173200" y="5516498"/>
            <a:ext cx="3962400" cy="468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78474" cy="4800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975" y="5093207"/>
            <a:ext cx="6147815" cy="12131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05000" y="6667500"/>
            <a:ext cx="3466465" cy="22865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0" marR="5080" indent="-6858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4300" b="1" spc="75" dirty="0">
                <a:latin typeface="Roboto"/>
                <a:cs typeface="Roboto"/>
              </a:rPr>
              <a:t>LATVIA</a:t>
            </a:r>
          </a:p>
          <a:p>
            <a:pPr marL="698500" marR="5080" indent="-6858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4300" b="1" spc="75" dirty="0">
                <a:latin typeface="Roboto"/>
                <a:cs typeface="Roboto"/>
              </a:rPr>
              <a:t>SWEDEN</a:t>
            </a:r>
          </a:p>
          <a:p>
            <a:pPr marL="698500" marR="5080" indent="-6858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4300" b="1" spc="40" dirty="0">
                <a:latin typeface="Roboto"/>
                <a:cs typeface="Roboto"/>
              </a:rPr>
              <a:t>ROMANIA</a:t>
            </a:r>
            <a:endParaRPr lang="en-US" sz="4300" dirty="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0312" y="6667500"/>
            <a:ext cx="3276600" cy="22865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4300" b="1" spc="55" dirty="0">
                <a:latin typeface="Roboto"/>
                <a:cs typeface="Roboto"/>
              </a:rPr>
              <a:t>G</a:t>
            </a:r>
            <a:r>
              <a:rPr sz="4300" b="1" spc="20" dirty="0">
                <a:latin typeface="Roboto"/>
                <a:cs typeface="Roboto"/>
              </a:rPr>
              <a:t>E</a:t>
            </a:r>
            <a:r>
              <a:rPr sz="4300" b="1" spc="-5" dirty="0">
                <a:latin typeface="Roboto"/>
                <a:cs typeface="Roboto"/>
              </a:rPr>
              <a:t>R</a:t>
            </a:r>
            <a:r>
              <a:rPr sz="4300" b="1" spc="15" dirty="0">
                <a:latin typeface="Roboto"/>
                <a:cs typeface="Roboto"/>
              </a:rPr>
              <a:t>M</a:t>
            </a:r>
            <a:r>
              <a:rPr sz="4300" b="1" spc="145" dirty="0">
                <a:latin typeface="Roboto"/>
                <a:cs typeface="Roboto"/>
              </a:rPr>
              <a:t>A</a:t>
            </a:r>
            <a:r>
              <a:rPr lang="en-US" sz="4300" b="1" spc="145" dirty="0">
                <a:latin typeface="Roboto"/>
                <a:cs typeface="Roboto"/>
              </a:rPr>
              <a:t>NY</a:t>
            </a:r>
            <a:endParaRPr lang="en-US" sz="4300" b="1" spc="-5" dirty="0">
              <a:latin typeface="Roboto"/>
              <a:cs typeface="Roboto"/>
            </a:endParaRPr>
          </a:p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4300" b="1" spc="5" dirty="0">
                <a:latin typeface="Roboto"/>
                <a:cs typeface="Roboto"/>
              </a:rPr>
              <a:t>NORWAY </a:t>
            </a:r>
            <a:endParaRPr lang="en-US" sz="4300" b="1" spc="10" dirty="0">
              <a:latin typeface="Roboto"/>
              <a:cs typeface="Roboto"/>
            </a:endParaRPr>
          </a:p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4300" b="1" dirty="0">
                <a:latin typeface="Roboto"/>
                <a:cs typeface="Roboto"/>
              </a:rPr>
              <a:t>UKRAINE</a:t>
            </a:r>
            <a:endParaRPr sz="4300" dirty="0">
              <a:latin typeface="Roboto"/>
              <a:cs typeface="Roboto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76474" y="8191500"/>
            <a:ext cx="3276600" cy="2082800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E10C1BDA-CCD8-BDA0-C2FC-49BF1B24025D}"/>
              </a:ext>
            </a:extLst>
          </p:cNvPr>
          <p:cNvSpPr txBox="1"/>
          <p:nvPr/>
        </p:nvSpPr>
        <p:spPr>
          <a:xfrm>
            <a:off x="10972800" y="6667500"/>
            <a:ext cx="3276600" cy="2273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4300" b="1" spc="55" dirty="0">
                <a:latin typeface="Roboto"/>
                <a:cs typeface="Roboto"/>
              </a:rPr>
              <a:t>BULGARI</a:t>
            </a:r>
          </a:p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4300" b="1" spc="55" dirty="0">
                <a:latin typeface="Roboto"/>
                <a:cs typeface="Roboto"/>
              </a:rPr>
              <a:t>MOLDOVA</a:t>
            </a:r>
          </a:p>
          <a:p>
            <a:pPr marL="584200" marR="5080" indent="-571500">
              <a:lnSpc>
                <a:spcPct val="1159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4300" b="1" spc="55" dirty="0">
                <a:latin typeface="Roboto"/>
                <a:cs typeface="Roboto"/>
              </a:rPr>
              <a:t>FINLAND</a:t>
            </a:r>
            <a:endParaRPr lang="en-US" sz="43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9875" y="0"/>
            <a:ext cx="7858124" cy="10286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973" y="8648700"/>
            <a:ext cx="4620946" cy="13981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1799" y="4305300"/>
            <a:ext cx="6434327" cy="3454151"/>
          </a:xfrm>
          <a:prstGeom prst="rect">
            <a:avLst/>
          </a:prstGeom>
        </p:spPr>
        <p:txBody>
          <a:bodyPr vert="horz" wrap="square" lIns="0" tIns="37274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nn-NO" sz="4000" b="1" spc="5" dirty="0">
                <a:solidFill>
                  <a:srgbClr val="C00000"/>
                </a:solidFill>
                <a:latin typeface="Roboto"/>
                <a:cs typeface="Roboto"/>
              </a:rPr>
              <a:t>CONTACT US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nn-NO" sz="3500" b="1" spc="5" dirty="0">
                <a:latin typeface="Roboto"/>
                <a:cs typeface="Roboto"/>
              </a:rPr>
              <a:t>Kr.</a:t>
            </a:r>
            <a:r>
              <a:rPr lang="nn-NO" sz="3500" b="1" spc="-25" dirty="0">
                <a:latin typeface="Roboto"/>
                <a:cs typeface="Roboto"/>
              </a:rPr>
              <a:t> </a:t>
            </a:r>
            <a:r>
              <a:rPr lang="nn-NO" sz="3500" b="1" spc="10" dirty="0">
                <a:latin typeface="Roboto"/>
                <a:cs typeface="Roboto"/>
              </a:rPr>
              <a:t>Valdemara</a:t>
            </a:r>
            <a:r>
              <a:rPr lang="nn-NO" sz="3500" b="1" spc="-20" dirty="0">
                <a:latin typeface="Roboto"/>
                <a:cs typeface="Roboto"/>
              </a:rPr>
              <a:t> </a:t>
            </a:r>
            <a:r>
              <a:rPr lang="nn-NO" sz="3500" b="1" spc="-10" dirty="0">
                <a:latin typeface="Roboto"/>
                <a:cs typeface="Roboto"/>
              </a:rPr>
              <a:t>str.37,</a:t>
            </a:r>
            <a:r>
              <a:rPr lang="nn-NO" sz="3500" b="1" spc="-20" dirty="0">
                <a:latin typeface="Roboto"/>
                <a:cs typeface="Roboto"/>
              </a:rPr>
              <a:t> </a:t>
            </a:r>
            <a:r>
              <a:rPr lang="nn-NO" sz="3500" b="1" dirty="0">
                <a:latin typeface="Roboto"/>
                <a:cs typeface="Roboto"/>
              </a:rPr>
              <a:t>Riga</a:t>
            </a:r>
            <a:endParaRPr lang="nn-NO" sz="3500" dirty="0">
              <a:latin typeface="Roboto"/>
              <a:cs typeface="Roboto"/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sz="3500" b="1" spc="-5" dirty="0">
                <a:latin typeface="Roboto"/>
                <a:cs typeface="Roboto"/>
              </a:rPr>
              <a:t>+371</a:t>
            </a:r>
            <a:r>
              <a:rPr sz="3500" b="1" spc="-95" dirty="0">
                <a:latin typeface="Roboto"/>
                <a:cs typeface="Roboto"/>
              </a:rPr>
              <a:t> </a:t>
            </a:r>
            <a:r>
              <a:rPr sz="3500" b="1" spc="-5" dirty="0">
                <a:latin typeface="Roboto"/>
                <a:cs typeface="Roboto"/>
              </a:rPr>
              <a:t>20313141</a:t>
            </a:r>
            <a:endParaRPr sz="3500" dirty="0">
              <a:latin typeface="Roboto"/>
              <a:cs typeface="Roboto"/>
            </a:endParaRPr>
          </a:p>
          <a:p>
            <a:pPr marR="5080">
              <a:spcBef>
                <a:spcPts val="600"/>
              </a:spcBef>
            </a:pPr>
            <a:r>
              <a:rPr lang="en-US" sz="3500" b="1" i="1" spc="190" dirty="0">
                <a:solidFill>
                  <a:srgbClr val="1617E6"/>
                </a:solidFill>
                <a:latin typeface="Roboto Cn"/>
                <a:cs typeface="Roboto Cn"/>
                <a:hlinkClick r:id="rId4"/>
              </a:rPr>
              <a:t>info@tradehouseuz.eu</a:t>
            </a:r>
            <a:endParaRPr lang="en-US" sz="3500" dirty="0">
              <a:latin typeface="Roboto Cn"/>
              <a:cs typeface="Roboto Cn"/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sz="3500" b="1" dirty="0">
                <a:solidFill>
                  <a:srgbClr val="1617E6"/>
                </a:solidFill>
                <a:latin typeface="Roboto"/>
                <a:cs typeface="Roboto"/>
                <a:hlinkClick r:id="rId5"/>
              </a:rPr>
              <a:t>www.tradehouseuz.eu</a:t>
            </a:r>
            <a:endParaRPr sz="3500" dirty="0">
              <a:latin typeface="Roboto"/>
              <a:cs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3BD4B-1766-781E-75DE-4E3B58BA8FF1}"/>
              </a:ext>
            </a:extLst>
          </p:cNvPr>
          <p:cNvSpPr/>
          <p:nvPr/>
        </p:nvSpPr>
        <p:spPr>
          <a:xfrm>
            <a:off x="1828800" y="869408"/>
            <a:ext cx="701040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attention!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617E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78</Words>
  <Application>Microsoft Office PowerPoint</Application>
  <PresentationFormat>Custom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Lucida Sans Unicode</vt:lpstr>
      <vt:lpstr>Roboto</vt:lpstr>
      <vt:lpstr>Roboto Cn</vt:lpstr>
      <vt:lpstr>Wingdings</vt:lpstr>
      <vt:lpstr>Office Theme</vt:lpstr>
      <vt:lpstr>CEO - Vladimir Galperin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HOUSE UZBEKISTAN</dc:title>
  <dc:creator>Julija Kornilova</dc:creator>
  <cp:keywords>DAGBPz3rcIY,BAEtzifylVk</cp:keywords>
  <cp:lastModifiedBy>Julija</cp:lastModifiedBy>
  <cp:revision>11</cp:revision>
  <dcterms:created xsi:type="dcterms:W3CDTF">2024-04-03T09:27:26Z</dcterms:created>
  <dcterms:modified xsi:type="dcterms:W3CDTF">2024-04-03T13:46:57Z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Canva</vt:lpwstr>
  </property>
  <property fmtid="{D5CDD505-2E9C-101B-9397-08002B2CF9AE}" pid="4" name="LastSaved">
    <vt:filetime>2024-04-03T00:00:00Z</vt:filetime>
  </property>
</Properties>
</file>