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2"/>
  </p:handoutMasterIdLst>
  <p:sldIdLst>
    <p:sldId id="256" r:id="rId2"/>
    <p:sldId id="258" r:id="rId3"/>
    <p:sldId id="259" r:id="rId4"/>
    <p:sldId id="260" r:id="rId5"/>
    <p:sldId id="271" r:id="rId6"/>
    <p:sldId id="261" r:id="rId7"/>
    <p:sldId id="257" r:id="rId8"/>
    <p:sldId id="268" r:id="rId9"/>
    <p:sldId id="269" r:id="rId10"/>
    <p:sldId id="270" r:id="rId11"/>
    <p:sldId id="262" r:id="rId12"/>
    <p:sldId id="263" r:id="rId13"/>
    <p:sldId id="265" r:id="rId14"/>
    <p:sldId id="266" r:id="rId15"/>
    <p:sldId id="267" r:id="rId16"/>
    <p:sldId id="272" r:id="rId17"/>
    <p:sldId id="275" r:id="rId18"/>
    <p:sldId id="274" r:id="rId19"/>
    <p:sldId id="277" r:id="rId20"/>
    <p:sldId id="276" r:id="rId21"/>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10" autoAdjust="0"/>
    <p:restoredTop sz="94660"/>
  </p:normalViewPr>
  <p:slideViewPr>
    <p:cSldViewPr snapToGrid="0">
      <p:cViewPr varScale="1">
        <p:scale>
          <a:sx n="77" d="100"/>
          <a:sy n="77" d="100"/>
        </p:scale>
        <p:origin x="76" y="148"/>
      </p:cViewPr>
      <p:guideLst/>
    </p:cSldViewPr>
  </p:slideViewPr>
  <p:notesTextViewPr>
    <p:cViewPr>
      <p:scale>
        <a:sx n="1" d="1"/>
        <a:sy n="1" d="1"/>
      </p:scale>
      <p:origin x="0" y="0"/>
    </p:cViewPr>
  </p:notesTextViewPr>
  <p:sorterViewPr>
    <p:cViewPr>
      <p:scale>
        <a:sx n="100" d="100"/>
        <a:sy n="100" d="100"/>
      </p:scale>
      <p:origin x="0" y="-2792"/>
    </p:cViewPr>
  </p:sorterViewPr>
  <p:notesViewPr>
    <p:cSldViewPr snapToGrid="0">
      <p:cViewPr varScale="1">
        <p:scale>
          <a:sx n="100" d="100"/>
          <a:sy n="100" d="100"/>
        </p:scale>
        <p:origin x="355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ars Svilāns" userId="d6fa8581-439c-4b15-a120-8626e765a5d8" providerId="ADAL" clId="{54186F82-8C09-4C60-928B-F5AB128621BC}"/>
    <pc:docChg chg="delSld">
      <pc:chgData name="Ivars Svilāns" userId="d6fa8581-439c-4b15-a120-8626e765a5d8" providerId="ADAL" clId="{54186F82-8C09-4C60-928B-F5AB128621BC}" dt="2024-02-28T11:00:22.348" v="0" actId="47"/>
      <pc:docMkLst>
        <pc:docMk/>
      </pc:docMkLst>
      <pc:sldChg chg="del">
        <pc:chgData name="Ivars Svilāns" userId="d6fa8581-439c-4b15-a120-8626e765a5d8" providerId="ADAL" clId="{54186F82-8C09-4C60-928B-F5AB128621BC}" dt="2024-02-28T11:00:22.348" v="0" actId="47"/>
        <pc:sldMkLst>
          <pc:docMk/>
          <pc:sldMk cId="2475721135" sldId="27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AD028E-AA99-2D9E-D9B7-8B882FDD10B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a:extLst>
              <a:ext uri="{FF2B5EF4-FFF2-40B4-BE49-F238E27FC236}">
                <a16:creationId xmlns:a16="http://schemas.microsoft.com/office/drawing/2014/main" id="{C890474F-405E-5D9D-A11E-B1C7D264A10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968CBBA-9092-4039-B09D-72451595AE45}" type="datetimeFigureOut">
              <a:rPr lang="lv-LV" smtClean="0"/>
              <a:t>28.02.2024</a:t>
            </a:fld>
            <a:endParaRPr lang="lv-LV"/>
          </a:p>
        </p:txBody>
      </p:sp>
      <p:sp>
        <p:nvSpPr>
          <p:cNvPr id="4" name="Footer Placeholder 3">
            <a:extLst>
              <a:ext uri="{FF2B5EF4-FFF2-40B4-BE49-F238E27FC236}">
                <a16:creationId xmlns:a16="http://schemas.microsoft.com/office/drawing/2014/main" id="{61FE156B-3F14-E449-75EC-54ADADE0A27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a:extLst>
              <a:ext uri="{FF2B5EF4-FFF2-40B4-BE49-F238E27FC236}">
                <a16:creationId xmlns:a16="http://schemas.microsoft.com/office/drawing/2014/main" id="{3CF212E2-AA3C-0F81-9AF0-7F7DB4BB090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7ACC0B0-2F93-4287-9021-9DB8FC9BDB5A}" type="slidenum">
              <a:rPr lang="lv-LV" smtClean="0"/>
              <a:t>‹#›</a:t>
            </a:fld>
            <a:endParaRPr lang="lv-LV"/>
          </a:p>
        </p:txBody>
      </p:sp>
    </p:spTree>
    <p:extLst>
      <p:ext uri="{BB962C8B-B14F-4D97-AF65-F5344CB8AC3E}">
        <p14:creationId xmlns:p14="http://schemas.microsoft.com/office/powerpoint/2010/main" val="412950211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27T10:53:41.651"/>
    </inkml:context>
    <inkml:brush xml:id="br0">
      <inkml:brushProperty name="width" value="0.05" units="cm"/>
      <inkml:brushProperty name="height" value="0.05" units="cm"/>
      <inkml:brushProperty name="color" value="#E71224"/>
    </inkml:brush>
  </inkml:definitions>
  <inkml:trace contextRef="#ctx0" brushRef="#br0">1 25 24575,'299'1'0,"1138"-20"0,-811 13 0,-395 7 0,-116 4 0,180 33 0,-176-20 0,-92-14 0,50 8 0,132 3 0,150-16-1365,-333 1-5461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27T10:53:43.400"/>
    </inkml:context>
    <inkml:brush xml:id="br0">
      <inkml:brushProperty name="width" value="0.05" units="cm"/>
      <inkml:brushProperty name="height" value="0.05" units="cm"/>
      <inkml:brushProperty name="color" value="#E71224"/>
    </inkml:brush>
  </inkml:definitions>
  <inkml:trace contextRef="#ctx0" brushRef="#br0">1 27 24575,'0'-1'0,"1"0"0,-1 0 0,1 0 0,-1 0 0,1 0 0,-1 1 0,1-1 0,0 0 0,-1 0 0,1 1 0,0-1 0,0 0 0,0 1 0,-1-1 0,1 1 0,0-1 0,0 1 0,0 0 0,0-1 0,0 1 0,0 0 0,0 0 0,0-1 0,0 1 0,0 0 0,2 0 0,35-3 0,-30 2 0,560-6 0,-361 8 0,1167 0-1365,-1307-1-5461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27T10:53:46.719"/>
    </inkml:context>
    <inkml:brush xml:id="br0">
      <inkml:brushProperty name="width" value="0.05" units="cm"/>
      <inkml:brushProperty name="height" value="0.05" units="cm"/>
      <inkml:brushProperty name="color" value="#E71224"/>
    </inkml:brush>
  </inkml:definitions>
  <inkml:trace contextRef="#ctx0" brushRef="#br0">742 93 24575,'0'-1'0,"-1"0"0,1 0 0,-1-1 0,1 1 0,-1 0 0,0 0 0,1 0 0,-1 0 0,0 0 0,0 0 0,0 0 0,1 0 0,-1 0 0,0 0 0,0 1 0,0-1 0,-1 0 0,1 1 0,0-1 0,0 0 0,-2 0 0,-31-12 0,28 11 0,-43-12 0,1 1 0,-2 2 0,0 3 0,0 1 0,0 3 0,-88 4 0,126 3 0,-1-1 0,1 1 0,0 1 0,0 1 0,0-1 0,0 2 0,1-1 0,0 2 0,0 0 0,1 0 0,0 0 0,0 2 0,0-1 0,1 1 0,1 0 0,0 1 0,0 0 0,0 1 0,2-1 0,-1 1 0,1 0 0,1 1 0,-7 19 0,6 14 0,3 0 0,1 1 0,2-1 0,8 55 0,-8-97 0,1 12 0,1 0 0,1 0 0,1 0 0,0 0 0,0 0 0,1-1 0,1 1 0,1-1 0,0-1 0,13 19 0,-14-24 0,0 0 0,0-1 0,0 0 0,1-1 0,1 1 0,-1-1 0,1-1 0,0 1 0,0-1 0,0-1 0,1 1 0,0-1 0,0-1 0,0 0 0,0 0 0,0-1 0,17 2 0,-12-2 0,1-2 0,0 1 0,0-2 0,0 0 0,-1-1 0,1-1 0,0 0 0,-1 0 0,0-2 0,0 0 0,0 0 0,-1-2 0,17-9 0,35-15 0,1 2 0,128-36 0,-116 40 0,-73 24 0,-1-1 0,1 0 0,-1 0 0,0 0 0,1-1 0,-1 1 0,0-1 0,-1 0 0,1 0 0,-1-1 0,1 1 0,-1-1 0,0 1 0,0-1 0,0 0 0,-1 0 0,0-1 0,1 1 0,-1 0 0,-1-1 0,1 1 0,-1-1 0,0 0 0,1-4 0,1-13 0,-1 0 0,-2 1 0,0-1 0,-4-27 0,1-9 0,4 22-85,0 27-31,0 0 0,0 0-1,-1 0 1,-1 0-1,0 0 1,0 0 0,0 0-1,-1 0 1,-1 0-1,-5-15 1,-2 9-6710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27T10:53:48.791"/>
    </inkml:context>
    <inkml:brush xml:id="br0">
      <inkml:brushProperty name="width" value="0.05" units="cm"/>
      <inkml:brushProperty name="height" value="0.05" units="cm"/>
      <inkml:brushProperty name="color" value="#E71224"/>
    </inkml:brush>
  </inkml:definitions>
  <inkml:trace contextRef="#ctx0" brushRef="#br0">762 185 24575,'-348'19'0,"283"-10"0,0 2 0,1 4 0,-79 28 0,138-41 0,1-1 0,-1 1 0,1 0 0,0 0 0,0 0 0,0 0 0,0 1 0,0 0 0,0 0 0,1 0 0,-1 0 0,1 0 0,0 1 0,0 0 0,-3 5 0,3-3 0,1 1 0,0-1 0,0 1 0,1 0 0,0-1 0,0 1 0,1 0 0,-1 0 0,3 11 0,-1 86 0,8 116 0,-7-195 0,2 0 0,1 0 0,2-1 0,0 0 0,1 0 0,18 35 0,-22-52 0,0-1 0,1 0 0,0 1 0,0-2 0,0 1 0,1-1 0,0 0 0,0 0 0,0 0 0,0-1 0,1 0 0,0 0 0,0-1 0,0 0 0,0 0 0,0 0 0,1-1 0,13 2 0,10 1 0,1-2 0,1-1 0,39-4 0,-29 2 0,93-5 0,237-40 0,-302 36 0,-48 8 0,0-2 0,-1 0 0,1-2 0,-1-1 0,25-9 0,-38 9 0,0-1 0,0 0 0,0 0 0,-1-1 0,0 0 0,-1-1 0,0 0 0,0 0 0,-1 0 0,9-17 0,8-10 0,-16 26 0,-1-2 0,0 1 0,0 0 0,-2-1 0,1 0 0,-1 0 0,-1-1 0,0 1 0,-1-1 0,1-14 0,-2-17 0,-4-69 0,1 94 0,2 1 0,-2 0 0,0 0 0,-1 0 0,-1 0 0,-1 0 0,0 1 0,-1 0 0,-1 0 0,-1 0 0,0 1 0,-1 0 0,-1 1 0,-1 0 0,0 0 0,0 1 0,-2 1 0,1 0 0,-2 0 0,0 2 0,0 0 0,-1 0 0,-19-10 0,0 3-136,-1 0-1,-1 3 1,0 1-1,-1 1 1,-1 2-1,1 2 1,-2 1-1,1 2 0,-57-1 1,73 7-6690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27T10:53:50.483"/>
    </inkml:context>
    <inkml:brush xml:id="br0">
      <inkml:brushProperty name="width" value="0.05" units="cm"/>
      <inkml:brushProperty name="height" value="0.05" units="cm"/>
      <inkml:brushProperty name="color" value="#E71224"/>
    </inkml:brush>
  </inkml:definitions>
  <inkml:trace contextRef="#ctx0" brushRef="#br0">417 154 24575,'-326'178'0,"320"-175"0,0 0 0,0 1 0,0-1 0,1 1 0,-1 1 0,1-1 0,0 1 0,1 0 0,-1 0 0,1 0 0,0 1 0,0 0 0,0-1 0,1 1 0,0 1 0,1-1 0,-1 0 0,1 1 0,0-1 0,0 1 0,1 0 0,0-1 0,0 1 0,1 0 0,0 0 0,1 13 0,10 139 0,-8-136 0,2-1 0,0 0 0,2 0 0,0 0 0,11 20 0,-3-12 0,0-1 0,2-1 0,2 0 0,0-1 0,2-1 0,0-1 0,2-2 0,27 24 0,-33-33 0,1-1 0,1-1 0,0 0 0,1-2 0,0 0 0,0-1 0,1-1 0,0-1 0,1 0 0,-1-2 0,1-1 0,42 3 0,-34-7 0,0-1 0,0-2 0,0-1 0,0-1 0,0-2 0,-1-1 0,0-1 0,34-16 0,-15 2 0,-1-1 0,-1-3 0,80-61 0,-116 80 0,0 0 0,-1-1 0,0 0 0,-1-1 0,0 1 0,0-2 0,-1 1 0,0-1 0,-1 0 0,0-1 0,8-21 0,-9 12 0,0-1 0,-1 1 0,-1 0 0,-1-1 0,-1 0 0,-2-25 0,-1-24 0,3 36 0,-2 0 0,-1 0 0,-2 0 0,-1 0 0,-10-35 0,9 57 0,-1 0 0,0 0 0,0 0 0,-1 1 0,-1 1 0,0-1 0,0 1 0,-1 1 0,-1-1 0,0 2 0,0 0 0,-1 0 0,-23-12 0,-6-2 0,-2 2 0,-84-29 0,107 43 0,-29-11 0,0 3 0,-77-14 0,90 31-1365,23 2-5461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27T10:53:51.995"/>
    </inkml:context>
    <inkml:brush xml:id="br0">
      <inkml:brushProperty name="width" value="0.05" units="cm"/>
      <inkml:brushProperty name="height" value="0.05" units="cm"/>
      <inkml:brushProperty name="color" value="#E71224"/>
    </inkml:brush>
  </inkml:definitions>
  <inkml:trace contextRef="#ctx0" brushRef="#br0">763 8 24575,'-20'2'0,"-1"0"0,1 1 0,-33 10 0,-3-1 0,-396 87 0,439-96 0,0 0 0,0 1 0,0 1 0,0 0 0,-18 10 0,27-12 0,1-1 0,0 1 0,0-1 0,0 1 0,0 0 0,0 0 0,1 0 0,-1 1 0,1-1 0,0 1 0,0-1 0,0 1 0,0 0 0,1 0 0,-1 0 0,1 0 0,0 0 0,0 0 0,1 0 0,-1 0 0,1 0 0,0 5 0,0 18 0,1-1 0,1 1 0,1-1 0,8 32 0,-6-42 0,0 0 0,1-1 0,1 0 0,0 0 0,1-1 0,0 0 0,22 26 0,-19-26 0,-1-1 0,0-1 0,1 0 0,20 16 0,-26-24 0,0-1 0,1 1 0,-1-1 0,1-1 0,0 1 0,0-1 0,0 0 0,0 0 0,0-1 0,0 0 0,1 0 0,9 0 0,236-6 0,-247 5 0,1-1 0,-1 0 0,1-1 0,0 1 0,-1-1 0,0 0 0,1-1 0,-1 1 0,0-1 0,0 0 0,-1 0 0,1-1 0,-1 1 0,6-6 0,4-7 0,0 0 0,19-29 0,18-21 0,-34 46 0,-1 1 0,0-2 0,-2 0 0,0-1 0,-2 0 0,0-1 0,-1 0 0,-2-1 0,0 0 0,-2-1 0,0 0 0,-2 0 0,-1 0 0,-1-1 0,0 1 0,-3-1 0,-1-25 0,-3 28-1365,-2 4-5461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27T10:53:57.304"/>
    </inkml:context>
    <inkml:brush xml:id="br0">
      <inkml:brushProperty name="width" value="0.05" units="cm"/>
      <inkml:brushProperty name="height" value="0.05" units="cm"/>
      <inkml:brushProperty name="color" value="#E71224"/>
    </inkml:brush>
  </inkml:definitions>
  <inkml:trace contextRef="#ctx0" brushRef="#br0">0 1 24575,'6'5'0,"-1"-1"0,1 0 0,0 0 0,0-1 0,1 0 0,-1 0 0,0 0 0,1-1 0,0 0 0,0 0 0,12 1 0,84 4 0,-79-6 0,127 1 0,0-7 0,193-29 0,-264 25-1365,-60 8-5461</inkml:trace>
</inkml:ink>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E53BD-F8A2-D5FE-AE36-4A44013E23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E4BFFE5B-1F51-8F0C-422C-06A56BA7DA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46B28897-5374-C6E4-63F4-DFF49C438CFB}"/>
              </a:ext>
            </a:extLst>
          </p:cNvPr>
          <p:cNvSpPr>
            <a:spLocks noGrp="1"/>
          </p:cNvSpPr>
          <p:nvPr>
            <p:ph type="dt" sz="half" idx="10"/>
          </p:nvPr>
        </p:nvSpPr>
        <p:spPr/>
        <p:txBody>
          <a:bodyPr/>
          <a:lstStyle/>
          <a:p>
            <a:fld id="{DE1BEAB2-2F9C-49D1-9F54-20D957E5E06E}" type="datetimeFigureOut">
              <a:rPr lang="lv-LV" smtClean="0"/>
              <a:t>28.02.2024</a:t>
            </a:fld>
            <a:endParaRPr lang="lv-LV"/>
          </a:p>
        </p:txBody>
      </p:sp>
      <p:sp>
        <p:nvSpPr>
          <p:cNvPr id="5" name="Footer Placeholder 4">
            <a:extLst>
              <a:ext uri="{FF2B5EF4-FFF2-40B4-BE49-F238E27FC236}">
                <a16:creationId xmlns:a16="http://schemas.microsoft.com/office/drawing/2014/main" id="{B94751C6-1AEA-CD66-C153-7FA2F0B30BD7}"/>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D0239B2A-1CBB-2FDD-630C-BD1BEEC4894B}"/>
              </a:ext>
            </a:extLst>
          </p:cNvPr>
          <p:cNvSpPr>
            <a:spLocks noGrp="1"/>
          </p:cNvSpPr>
          <p:nvPr>
            <p:ph type="sldNum" sz="quarter" idx="12"/>
          </p:nvPr>
        </p:nvSpPr>
        <p:spPr/>
        <p:txBody>
          <a:bodyPr/>
          <a:lstStyle/>
          <a:p>
            <a:fld id="{8A2AF9FC-32CA-4E24-A7ED-ED337C175C09}" type="slidenum">
              <a:rPr lang="lv-LV" smtClean="0"/>
              <a:t>‹#›</a:t>
            </a:fld>
            <a:endParaRPr lang="lv-LV" dirty="0"/>
          </a:p>
        </p:txBody>
      </p:sp>
      <p:pic>
        <p:nvPicPr>
          <p:cNvPr id="8" name="Picture 7" descr="A green logo with black background&#10;&#10;Description automatically generated">
            <a:extLst>
              <a:ext uri="{FF2B5EF4-FFF2-40B4-BE49-F238E27FC236}">
                <a16:creationId xmlns:a16="http://schemas.microsoft.com/office/drawing/2014/main" id="{B582CE9F-ABD1-5A8C-D0C8-8980B24A231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71384" y="5721205"/>
            <a:ext cx="1270289" cy="635145"/>
          </a:xfrm>
          <a:prstGeom prst="rect">
            <a:avLst/>
          </a:prstGeom>
        </p:spPr>
      </p:pic>
    </p:spTree>
    <p:extLst>
      <p:ext uri="{BB962C8B-B14F-4D97-AF65-F5344CB8AC3E}">
        <p14:creationId xmlns:p14="http://schemas.microsoft.com/office/powerpoint/2010/main" val="119867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EB87D-DFBE-F6D8-2B73-C86A1D199113}"/>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4279291D-FF3F-4BDC-BABD-4E9CD96124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DD8502ED-D324-5F55-8C51-CF3549E7E2EA}"/>
              </a:ext>
            </a:extLst>
          </p:cNvPr>
          <p:cNvSpPr>
            <a:spLocks noGrp="1"/>
          </p:cNvSpPr>
          <p:nvPr>
            <p:ph type="dt" sz="half" idx="10"/>
          </p:nvPr>
        </p:nvSpPr>
        <p:spPr/>
        <p:txBody>
          <a:bodyPr/>
          <a:lstStyle/>
          <a:p>
            <a:fld id="{DE1BEAB2-2F9C-49D1-9F54-20D957E5E06E}" type="datetimeFigureOut">
              <a:rPr lang="lv-LV" smtClean="0"/>
              <a:t>28.02.2024</a:t>
            </a:fld>
            <a:endParaRPr lang="lv-LV"/>
          </a:p>
        </p:txBody>
      </p:sp>
      <p:sp>
        <p:nvSpPr>
          <p:cNvPr id="5" name="Footer Placeholder 4">
            <a:extLst>
              <a:ext uri="{FF2B5EF4-FFF2-40B4-BE49-F238E27FC236}">
                <a16:creationId xmlns:a16="http://schemas.microsoft.com/office/drawing/2014/main" id="{6E3E717B-16D7-057C-65F4-3A66CAB6267B}"/>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8387E1F7-BED2-9403-0A6D-B0B99B8DA592}"/>
              </a:ext>
            </a:extLst>
          </p:cNvPr>
          <p:cNvSpPr>
            <a:spLocks noGrp="1"/>
          </p:cNvSpPr>
          <p:nvPr>
            <p:ph type="sldNum" sz="quarter" idx="12"/>
          </p:nvPr>
        </p:nvSpPr>
        <p:spPr/>
        <p:txBody>
          <a:bodyPr/>
          <a:lstStyle/>
          <a:p>
            <a:fld id="{8A2AF9FC-32CA-4E24-A7ED-ED337C175C09}" type="slidenum">
              <a:rPr lang="lv-LV" smtClean="0"/>
              <a:t>‹#›</a:t>
            </a:fld>
            <a:endParaRPr lang="lv-LV"/>
          </a:p>
        </p:txBody>
      </p:sp>
    </p:spTree>
    <p:extLst>
      <p:ext uri="{BB962C8B-B14F-4D97-AF65-F5344CB8AC3E}">
        <p14:creationId xmlns:p14="http://schemas.microsoft.com/office/powerpoint/2010/main" val="4159150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CF579F-815E-D3D6-26DC-2F31116DC4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D5AD6340-EC2E-475E-8BE5-DC8F005985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BC81955C-3F5E-AA6E-D5E3-0C16695F0F97}"/>
              </a:ext>
            </a:extLst>
          </p:cNvPr>
          <p:cNvSpPr>
            <a:spLocks noGrp="1"/>
          </p:cNvSpPr>
          <p:nvPr>
            <p:ph type="dt" sz="half" idx="10"/>
          </p:nvPr>
        </p:nvSpPr>
        <p:spPr/>
        <p:txBody>
          <a:bodyPr/>
          <a:lstStyle/>
          <a:p>
            <a:fld id="{DE1BEAB2-2F9C-49D1-9F54-20D957E5E06E}" type="datetimeFigureOut">
              <a:rPr lang="lv-LV" smtClean="0"/>
              <a:t>28.02.2024</a:t>
            </a:fld>
            <a:endParaRPr lang="lv-LV"/>
          </a:p>
        </p:txBody>
      </p:sp>
      <p:sp>
        <p:nvSpPr>
          <p:cNvPr id="5" name="Footer Placeholder 4">
            <a:extLst>
              <a:ext uri="{FF2B5EF4-FFF2-40B4-BE49-F238E27FC236}">
                <a16:creationId xmlns:a16="http://schemas.microsoft.com/office/drawing/2014/main" id="{E901E2F6-39CC-1CF3-953D-6C50768A5B67}"/>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8054743E-B70F-6A58-9881-F2C2CABA169E}"/>
              </a:ext>
            </a:extLst>
          </p:cNvPr>
          <p:cNvSpPr>
            <a:spLocks noGrp="1"/>
          </p:cNvSpPr>
          <p:nvPr>
            <p:ph type="sldNum" sz="quarter" idx="12"/>
          </p:nvPr>
        </p:nvSpPr>
        <p:spPr/>
        <p:txBody>
          <a:bodyPr/>
          <a:lstStyle/>
          <a:p>
            <a:fld id="{8A2AF9FC-32CA-4E24-A7ED-ED337C175C09}" type="slidenum">
              <a:rPr lang="lv-LV" smtClean="0"/>
              <a:t>‹#›</a:t>
            </a:fld>
            <a:endParaRPr lang="lv-LV"/>
          </a:p>
        </p:txBody>
      </p:sp>
    </p:spTree>
    <p:extLst>
      <p:ext uri="{BB962C8B-B14F-4D97-AF65-F5344CB8AC3E}">
        <p14:creationId xmlns:p14="http://schemas.microsoft.com/office/powerpoint/2010/main" val="3894286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BCF5-BC5C-2E47-1454-A483AB9BFF0B}"/>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69B12BCE-8039-A55C-7143-C34148424B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C6DA3A0E-7374-6550-D67D-9726B136DB11}"/>
              </a:ext>
            </a:extLst>
          </p:cNvPr>
          <p:cNvSpPr>
            <a:spLocks noGrp="1"/>
          </p:cNvSpPr>
          <p:nvPr>
            <p:ph type="dt" sz="half" idx="10"/>
          </p:nvPr>
        </p:nvSpPr>
        <p:spPr/>
        <p:txBody>
          <a:bodyPr/>
          <a:lstStyle/>
          <a:p>
            <a:fld id="{DE1BEAB2-2F9C-49D1-9F54-20D957E5E06E}" type="datetimeFigureOut">
              <a:rPr lang="lv-LV" smtClean="0"/>
              <a:t>28.02.2024</a:t>
            </a:fld>
            <a:endParaRPr lang="lv-LV"/>
          </a:p>
        </p:txBody>
      </p:sp>
      <p:sp>
        <p:nvSpPr>
          <p:cNvPr id="5" name="Footer Placeholder 4">
            <a:extLst>
              <a:ext uri="{FF2B5EF4-FFF2-40B4-BE49-F238E27FC236}">
                <a16:creationId xmlns:a16="http://schemas.microsoft.com/office/drawing/2014/main" id="{83F012AD-5094-68B4-C3E1-8F9DCA12E586}"/>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752BEA03-0110-0AED-5435-C4C7DCD78A8E}"/>
              </a:ext>
            </a:extLst>
          </p:cNvPr>
          <p:cNvSpPr>
            <a:spLocks noGrp="1"/>
          </p:cNvSpPr>
          <p:nvPr>
            <p:ph type="sldNum" sz="quarter" idx="12"/>
          </p:nvPr>
        </p:nvSpPr>
        <p:spPr/>
        <p:txBody>
          <a:bodyPr/>
          <a:lstStyle/>
          <a:p>
            <a:fld id="{8A2AF9FC-32CA-4E24-A7ED-ED337C175C09}" type="slidenum">
              <a:rPr lang="lv-LV" smtClean="0"/>
              <a:t>‹#›</a:t>
            </a:fld>
            <a:endParaRPr lang="lv-LV"/>
          </a:p>
        </p:txBody>
      </p:sp>
      <p:pic>
        <p:nvPicPr>
          <p:cNvPr id="8" name="Picture 7" descr="A green logo with black background&#10;&#10;Description automatically generated">
            <a:extLst>
              <a:ext uri="{FF2B5EF4-FFF2-40B4-BE49-F238E27FC236}">
                <a16:creationId xmlns:a16="http://schemas.microsoft.com/office/drawing/2014/main" id="{94B8A1A5-BF60-4A69-9D5D-F7F5448831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12111" y="5721205"/>
            <a:ext cx="1270289" cy="635145"/>
          </a:xfrm>
          <a:prstGeom prst="rect">
            <a:avLst/>
          </a:prstGeom>
        </p:spPr>
      </p:pic>
    </p:spTree>
    <p:extLst>
      <p:ext uri="{BB962C8B-B14F-4D97-AF65-F5344CB8AC3E}">
        <p14:creationId xmlns:p14="http://schemas.microsoft.com/office/powerpoint/2010/main" val="211200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38CE3-DD26-F192-A0E9-2BF0F67B43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81CB6EC3-630B-07D7-6899-F64FA9A59FB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420D97-82FD-8DF3-C16D-5FB4825D59D7}"/>
              </a:ext>
            </a:extLst>
          </p:cNvPr>
          <p:cNvSpPr>
            <a:spLocks noGrp="1"/>
          </p:cNvSpPr>
          <p:nvPr>
            <p:ph type="dt" sz="half" idx="10"/>
          </p:nvPr>
        </p:nvSpPr>
        <p:spPr/>
        <p:txBody>
          <a:bodyPr/>
          <a:lstStyle/>
          <a:p>
            <a:fld id="{DE1BEAB2-2F9C-49D1-9F54-20D957E5E06E}" type="datetimeFigureOut">
              <a:rPr lang="lv-LV" smtClean="0"/>
              <a:t>28.02.2024</a:t>
            </a:fld>
            <a:endParaRPr lang="lv-LV"/>
          </a:p>
        </p:txBody>
      </p:sp>
      <p:sp>
        <p:nvSpPr>
          <p:cNvPr id="5" name="Footer Placeholder 4">
            <a:extLst>
              <a:ext uri="{FF2B5EF4-FFF2-40B4-BE49-F238E27FC236}">
                <a16:creationId xmlns:a16="http://schemas.microsoft.com/office/drawing/2014/main" id="{12B52A5E-82AC-56FB-1493-5381BCFD0FA3}"/>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03148077-0DB6-B33A-F60A-1690283C5058}"/>
              </a:ext>
            </a:extLst>
          </p:cNvPr>
          <p:cNvSpPr>
            <a:spLocks noGrp="1"/>
          </p:cNvSpPr>
          <p:nvPr>
            <p:ph type="sldNum" sz="quarter" idx="12"/>
          </p:nvPr>
        </p:nvSpPr>
        <p:spPr/>
        <p:txBody>
          <a:bodyPr/>
          <a:lstStyle/>
          <a:p>
            <a:fld id="{8A2AF9FC-32CA-4E24-A7ED-ED337C175C09}" type="slidenum">
              <a:rPr lang="lv-LV" smtClean="0"/>
              <a:t>‹#›</a:t>
            </a:fld>
            <a:endParaRPr lang="lv-LV"/>
          </a:p>
        </p:txBody>
      </p:sp>
      <p:pic>
        <p:nvPicPr>
          <p:cNvPr id="8" name="Picture 7" descr="A green logo with black background&#10;&#10;Description automatically generated">
            <a:extLst>
              <a:ext uri="{FF2B5EF4-FFF2-40B4-BE49-F238E27FC236}">
                <a16:creationId xmlns:a16="http://schemas.microsoft.com/office/drawing/2014/main" id="{7BFF8A53-2E54-8479-90A6-A5CAA2F7AC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05761" y="5721205"/>
            <a:ext cx="1270289" cy="635145"/>
          </a:xfrm>
          <a:prstGeom prst="rect">
            <a:avLst/>
          </a:prstGeom>
        </p:spPr>
      </p:pic>
    </p:spTree>
    <p:extLst>
      <p:ext uri="{BB962C8B-B14F-4D97-AF65-F5344CB8AC3E}">
        <p14:creationId xmlns:p14="http://schemas.microsoft.com/office/powerpoint/2010/main" val="673119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607D6-C520-FBFA-1F00-E5AFE0BB357B}"/>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90DF7DEA-A440-5A51-ABFB-7037B9430F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4CC59ECA-4F6A-0368-7DBF-548A215ABE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E2F9A2A1-6809-B53C-99FA-2F578AFB7F61}"/>
              </a:ext>
            </a:extLst>
          </p:cNvPr>
          <p:cNvSpPr>
            <a:spLocks noGrp="1"/>
          </p:cNvSpPr>
          <p:nvPr>
            <p:ph type="dt" sz="half" idx="10"/>
          </p:nvPr>
        </p:nvSpPr>
        <p:spPr/>
        <p:txBody>
          <a:bodyPr/>
          <a:lstStyle/>
          <a:p>
            <a:fld id="{DE1BEAB2-2F9C-49D1-9F54-20D957E5E06E}" type="datetimeFigureOut">
              <a:rPr lang="lv-LV" smtClean="0"/>
              <a:t>28.02.2024</a:t>
            </a:fld>
            <a:endParaRPr lang="lv-LV"/>
          </a:p>
        </p:txBody>
      </p:sp>
      <p:sp>
        <p:nvSpPr>
          <p:cNvPr id="6" name="Footer Placeholder 5">
            <a:extLst>
              <a:ext uri="{FF2B5EF4-FFF2-40B4-BE49-F238E27FC236}">
                <a16:creationId xmlns:a16="http://schemas.microsoft.com/office/drawing/2014/main" id="{35D46073-E887-4DAF-6B09-544242C0F4B0}"/>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75DB1B80-1DF9-491E-166E-44BACF038221}"/>
              </a:ext>
            </a:extLst>
          </p:cNvPr>
          <p:cNvSpPr>
            <a:spLocks noGrp="1"/>
          </p:cNvSpPr>
          <p:nvPr>
            <p:ph type="sldNum" sz="quarter" idx="12"/>
          </p:nvPr>
        </p:nvSpPr>
        <p:spPr/>
        <p:txBody>
          <a:bodyPr/>
          <a:lstStyle/>
          <a:p>
            <a:fld id="{8A2AF9FC-32CA-4E24-A7ED-ED337C175C09}" type="slidenum">
              <a:rPr lang="lv-LV" smtClean="0"/>
              <a:t>‹#›</a:t>
            </a:fld>
            <a:endParaRPr lang="lv-LV"/>
          </a:p>
        </p:txBody>
      </p:sp>
    </p:spTree>
    <p:extLst>
      <p:ext uri="{BB962C8B-B14F-4D97-AF65-F5344CB8AC3E}">
        <p14:creationId xmlns:p14="http://schemas.microsoft.com/office/powerpoint/2010/main" val="640244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3E24B-C0AB-09BD-912A-A1F11CEE1B9D}"/>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0C70FB98-517E-868A-1282-53D8B4F2C7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5DE62E-994E-0131-975E-47F99B1449C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793094B5-77A9-0AC3-5F76-C7ADFA1DB9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A10F01-8001-8D4E-6617-B9955A48DD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4DDBCD75-EABA-2BBF-625A-4ADD6FD06ED7}"/>
              </a:ext>
            </a:extLst>
          </p:cNvPr>
          <p:cNvSpPr>
            <a:spLocks noGrp="1"/>
          </p:cNvSpPr>
          <p:nvPr>
            <p:ph type="dt" sz="half" idx="10"/>
          </p:nvPr>
        </p:nvSpPr>
        <p:spPr/>
        <p:txBody>
          <a:bodyPr/>
          <a:lstStyle/>
          <a:p>
            <a:fld id="{DE1BEAB2-2F9C-49D1-9F54-20D957E5E06E}" type="datetimeFigureOut">
              <a:rPr lang="lv-LV" smtClean="0"/>
              <a:t>28.02.2024</a:t>
            </a:fld>
            <a:endParaRPr lang="lv-LV"/>
          </a:p>
        </p:txBody>
      </p:sp>
      <p:sp>
        <p:nvSpPr>
          <p:cNvPr id="8" name="Footer Placeholder 7">
            <a:extLst>
              <a:ext uri="{FF2B5EF4-FFF2-40B4-BE49-F238E27FC236}">
                <a16:creationId xmlns:a16="http://schemas.microsoft.com/office/drawing/2014/main" id="{2E0D965E-D9C8-E6B4-54AD-90EA513E9034}"/>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1A1CB5EF-26C3-C9F8-8C08-59DD9AA7EF0F}"/>
              </a:ext>
            </a:extLst>
          </p:cNvPr>
          <p:cNvSpPr>
            <a:spLocks noGrp="1"/>
          </p:cNvSpPr>
          <p:nvPr>
            <p:ph type="sldNum" sz="quarter" idx="12"/>
          </p:nvPr>
        </p:nvSpPr>
        <p:spPr/>
        <p:txBody>
          <a:bodyPr/>
          <a:lstStyle/>
          <a:p>
            <a:fld id="{8A2AF9FC-32CA-4E24-A7ED-ED337C175C09}" type="slidenum">
              <a:rPr lang="lv-LV" smtClean="0"/>
              <a:t>‹#›</a:t>
            </a:fld>
            <a:endParaRPr lang="lv-LV"/>
          </a:p>
        </p:txBody>
      </p:sp>
    </p:spTree>
    <p:extLst>
      <p:ext uri="{BB962C8B-B14F-4D97-AF65-F5344CB8AC3E}">
        <p14:creationId xmlns:p14="http://schemas.microsoft.com/office/powerpoint/2010/main" val="571223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803E9-5E77-7055-EF4D-F277E01CE2A6}"/>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BD8518D1-DC3B-7875-DAC7-A876EBA13571}"/>
              </a:ext>
            </a:extLst>
          </p:cNvPr>
          <p:cNvSpPr>
            <a:spLocks noGrp="1"/>
          </p:cNvSpPr>
          <p:nvPr>
            <p:ph type="dt" sz="half" idx="10"/>
          </p:nvPr>
        </p:nvSpPr>
        <p:spPr/>
        <p:txBody>
          <a:bodyPr/>
          <a:lstStyle/>
          <a:p>
            <a:fld id="{DE1BEAB2-2F9C-49D1-9F54-20D957E5E06E}" type="datetimeFigureOut">
              <a:rPr lang="lv-LV" smtClean="0"/>
              <a:t>28.02.2024</a:t>
            </a:fld>
            <a:endParaRPr lang="lv-LV"/>
          </a:p>
        </p:txBody>
      </p:sp>
      <p:sp>
        <p:nvSpPr>
          <p:cNvPr id="4" name="Footer Placeholder 3">
            <a:extLst>
              <a:ext uri="{FF2B5EF4-FFF2-40B4-BE49-F238E27FC236}">
                <a16:creationId xmlns:a16="http://schemas.microsoft.com/office/drawing/2014/main" id="{1E294662-CAB4-D722-1BFF-CAE43B948068}"/>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11865F03-F346-35F1-2387-E0D7ED5FAF4E}"/>
              </a:ext>
            </a:extLst>
          </p:cNvPr>
          <p:cNvSpPr>
            <a:spLocks noGrp="1"/>
          </p:cNvSpPr>
          <p:nvPr>
            <p:ph type="sldNum" sz="quarter" idx="12"/>
          </p:nvPr>
        </p:nvSpPr>
        <p:spPr/>
        <p:txBody>
          <a:bodyPr/>
          <a:lstStyle/>
          <a:p>
            <a:fld id="{8A2AF9FC-32CA-4E24-A7ED-ED337C175C09}" type="slidenum">
              <a:rPr lang="lv-LV" smtClean="0"/>
              <a:t>‹#›</a:t>
            </a:fld>
            <a:endParaRPr lang="lv-LV"/>
          </a:p>
        </p:txBody>
      </p:sp>
    </p:spTree>
    <p:extLst>
      <p:ext uri="{BB962C8B-B14F-4D97-AF65-F5344CB8AC3E}">
        <p14:creationId xmlns:p14="http://schemas.microsoft.com/office/powerpoint/2010/main" val="2528224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A8ED4D-D3C8-427A-92A5-E371430F1E9D}"/>
              </a:ext>
            </a:extLst>
          </p:cNvPr>
          <p:cNvSpPr>
            <a:spLocks noGrp="1"/>
          </p:cNvSpPr>
          <p:nvPr>
            <p:ph type="dt" sz="half" idx="10"/>
          </p:nvPr>
        </p:nvSpPr>
        <p:spPr/>
        <p:txBody>
          <a:bodyPr/>
          <a:lstStyle/>
          <a:p>
            <a:fld id="{DE1BEAB2-2F9C-49D1-9F54-20D957E5E06E}" type="datetimeFigureOut">
              <a:rPr lang="lv-LV" smtClean="0"/>
              <a:t>28.02.2024</a:t>
            </a:fld>
            <a:endParaRPr lang="lv-LV"/>
          </a:p>
        </p:txBody>
      </p:sp>
      <p:sp>
        <p:nvSpPr>
          <p:cNvPr id="3" name="Footer Placeholder 2">
            <a:extLst>
              <a:ext uri="{FF2B5EF4-FFF2-40B4-BE49-F238E27FC236}">
                <a16:creationId xmlns:a16="http://schemas.microsoft.com/office/drawing/2014/main" id="{AE7C092A-CFB4-2D42-50CA-8657FC739813}"/>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3D06542A-962F-7253-9061-386D4B90C607}"/>
              </a:ext>
            </a:extLst>
          </p:cNvPr>
          <p:cNvSpPr>
            <a:spLocks noGrp="1"/>
          </p:cNvSpPr>
          <p:nvPr>
            <p:ph type="sldNum" sz="quarter" idx="12"/>
          </p:nvPr>
        </p:nvSpPr>
        <p:spPr/>
        <p:txBody>
          <a:bodyPr/>
          <a:lstStyle/>
          <a:p>
            <a:fld id="{8A2AF9FC-32CA-4E24-A7ED-ED337C175C09}" type="slidenum">
              <a:rPr lang="lv-LV" smtClean="0"/>
              <a:t>‹#›</a:t>
            </a:fld>
            <a:endParaRPr lang="lv-LV"/>
          </a:p>
        </p:txBody>
      </p:sp>
    </p:spTree>
    <p:extLst>
      <p:ext uri="{BB962C8B-B14F-4D97-AF65-F5344CB8AC3E}">
        <p14:creationId xmlns:p14="http://schemas.microsoft.com/office/powerpoint/2010/main" val="1558539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8C405-4E37-238D-2CFF-05D3F0E278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BCB69466-4C9C-D40D-06EF-640250A4EB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63940D4E-92B9-83DB-8E87-777AE56102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9431D2-696F-A0C2-D3C7-12E4BB94E230}"/>
              </a:ext>
            </a:extLst>
          </p:cNvPr>
          <p:cNvSpPr>
            <a:spLocks noGrp="1"/>
          </p:cNvSpPr>
          <p:nvPr>
            <p:ph type="dt" sz="half" idx="10"/>
          </p:nvPr>
        </p:nvSpPr>
        <p:spPr/>
        <p:txBody>
          <a:bodyPr/>
          <a:lstStyle/>
          <a:p>
            <a:fld id="{DE1BEAB2-2F9C-49D1-9F54-20D957E5E06E}" type="datetimeFigureOut">
              <a:rPr lang="lv-LV" smtClean="0"/>
              <a:t>28.02.2024</a:t>
            </a:fld>
            <a:endParaRPr lang="lv-LV"/>
          </a:p>
        </p:txBody>
      </p:sp>
      <p:sp>
        <p:nvSpPr>
          <p:cNvPr id="6" name="Footer Placeholder 5">
            <a:extLst>
              <a:ext uri="{FF2B5EF4-FFF2-40B4-BE49-F238E27FC236}">
                <a16:creationId xmlns:a16="http://schemas.microsoft.com/office/drawing/2014/main" id="{377979EE-A63C-628F-E82E-F462C1BBC13E}"/>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7E542DB5-E559-DCBE-D2DB-7BAB4C613ED8}"/>
              </a:ext>
            </a:extLst>
          </p:cNvPr>
          <p:cNvSpPr>
            <a:spLocks noGrp="1"/>
          </p:cNvSpPr>
          <p:nvPr>
            <p:ph type="sldNum" sz="quarter" idx="12"/>
          </p:nvPr>
        </p:nvSpPr>
        <p:spPr/>
        <p:txBody>
          <a:bodyPr/>
          <a:lstStyle/>
          <a:p>
            <a:fld id="{8A2AF9FC-32CA-4E24-A7ED-ED337C175C09}" type="slidenum">
              <a:rPr lang="lv-LV" smtClean="0"/>
              <a:t>‹#›</a:t>
            </a:fld>
            <a:endParaRPr lang="lv-LV"/>
          </a:p>
        </p:txBody>
      </p:sp>
    </p:spTree>
    <p:extLst>
      <p:ext uri="{BB962C8B-B14F-4D97-AF65-F5344CB8AC3E}">
        <p14:creationId xmlns:p14="http://schemas.microsoft.com/office/powerpoint/2010/main" val="4009961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179F2-8271-BCE3-B2D5-A7846F22F5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C5D44C8A-F249-EEAD-A9DB-46D52B67CD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a:extLst>
              <a:ext uri="{FF2B5EF4-FFF2-40B4-BE49-F238E27FC236}">
                <a16:creationId xmlns:a16="http://schemas.microsoft.com/office/drawing/2014/main" id="{E2A96479-8F5B-808A-6146-6A415F94B2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10A0E0-EEF8-6309-8607-EA719DB0026F}"/>
              </a:ext>
            </a:extLst>
          </p:cNvPr>
          <p:cNvSpPr>
            <a:spLocks noGrp="1"/>
          </p:cNvSpPr>
          <p:nvPr>
            <p:ph type="dt" sz="half" idx="10"/>
          </p:nvPr>
        </p:nvSpPr>
        <p:spPr/>
        <p:txBody>
          <a:bodyPr/>
          <a:lstStyle/>
          <a:p>
            <a:fld id="{DE1BEAB2-2F9C-49D1-9F54-20D957E5E06E}" type="datetimeFigureOut">
              <a:rPr lang="lv-LV" smtClean="0"/>
              <a:t>28.02.2024</a:t>
            </a:fld>
            <a:endParaRPr lang="lv-LV"/>
          </a:p>
        </p:txBody>
      </p:sp>
      <p:sp>
        <p:nvSpPr>
          <p:cNvPr id="6" name="Footer Placeholder 5">
            <a:extLst>
              <a:ext uri="{FF2B5EF4-FFF2-40B4-BE49-F238E27FC236}">
                <a16:creationId xmlns:a16="http://schemas.microsoft.com/office/drawing/2014/main" id="{DEEF40C6-8E80-3E7E-0AEC-CE69513E7FFD}"/>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7B5D3602-AB2C-C473-6D51-2FCF4FA7A3B2}"/>
              </a:ext>
            </a:extLst>
          </p:cNvPr>
          <p:cNvSpPr>
            <a:spLocks noGrp="1"/>
          </p:cNvSpPr>
          <p:nvPr>
            <p:ph type="sldNum" sz="quarter" idx="12"/>
          </p:nvPr>
        </p:nvSpPr>
        <p:spPr/>
        <p:txBody>
          <a:bodyPr/>
          <a:lstStyle/>
          <a:p>
            <a:fld id="{8A2AF9FC-32CA-4E24-A7ED-ED337C175C09}" type="slidenum">
              <a:rPr lang="lv-LV" smtClean="0"/>
              <a:t>‹#›</a:t>
            </a:fld>
            <a:endParaRPr lang="lv-LV"/>
          </a:p>
        </p:txBody>
      </p:sp>
    </p:spTree>
    <p:extLst>
      <p:ext uri="{BB962C8B-B14F-4D97-AF65-F5344CB8AC3E}">
        <p14:creationId xmlns:p14="http://schemas.microsoft.com/office/powerpoint/2010/main" val="505445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7005F7-A0E3-DB42-C6C9-8E36F782D5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19C2310A-C004-1EA2-B3A0-5F33540A99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B1BAC697-D757-9DB5-60C0-C3A8703EF0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E1BEAB2-2F9C-49D1-9F54-20D957E5E06E}" type="datetimeFigureOut">
              <a:rPr lang="lv-LV" smtClean="0"/>
              <a:t>28.02.2024</a:t>
            </a:fld>
            <a:endParaRPr lang="lv-LV"/>
          </a:p>
        </p:txBody>
      </p:sp>
      <p:sp>
        <p:nvSpPr>
          <p:cNvPr id="5" name="Footer Placeholder 4">
            <a:extLst>
              <a:ext uri="{FF2B5EF4-FFF2-40B4-BE49-F238E27FC236}">
                <a16:creationId xmlns:a16="http://schemas.microsoft.com/office/drawing/2014/main" id="{42E60C15-0DCE-5326-96B2-DD0728D66E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lv-LV"/>
          </a:p>
        </p:txBody>
      </p:sp>
      <p:sp>
        <p:nvSpPr>
          <p:cNvPr id="6" name="Slide Number Placeholder 5">
            <a:extLst>
              <a:ext uri="{FF2B5EF4-FFF2-40B4-BE49-F238E27FC236}">
                <a16:creationId xmlns:a16="http://schemas.microsoft.com/office/drawing/2014/main" id="{2F58A255-53F5-7BEE-CDCE-F714664131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A2AF9FC-32CA-4E24-A7ED-ED337C175C09}" type="slidenum">
              <a:rPr lang="lv-LV" smtClean="0"/>
              <a:t>‹#›</a:t>
            </a:fld>
            <a:endParaRPr lang="lv-LV"/>
          </a:p>
        </p:txBody>
      </p:sp>
    </p:spTree>
    <p:extLst>
      <p:ext uri="{BB962C8B-B14F-4D97-AF65-F5344CB8AC3E}">
        <p14:creationId xmlns:p14="http://schemas.microsoft.com/office/powerpoint/2010/main" val="533970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pr@leta.lv"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customXml" Target="../ink/ink6.xml"/><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image" Target="../media/image9.png"/><Relationship Id="rId2" Type="http://schemas.openxmlformats.org/officeDocument/2006/relationships/image" Target="../media/image4.png"/><Relationship Id="rId16"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customXml" Target="../ink/ink5.xml"/><Relationship Id="rId5" Type="http://schemas.openxmlformats.org/officeDocument/2006/relationships/customXml" Target="../ink/ink2.xml"/><Relationship Id="rId15" Type="http://schemas.openxmlformats.org/officeDocument/2006/relationships/customXml" Target="../ink/ink7.xml"/><Relationship Id="rId10" Type="http://schemas.openxmlformats.org/officeDocument/2006/relationships/image" Target="../media/image8.png"/><Relationship Id="rId4" Type="http://schemas.openxmlformats.org/officeDocument/2006/relationships/image" Target="../media/image5.png"/><Relationship Id="rId9" Type="http://schemas.openxmlformats.org/officeDocument/2006/relationships/customXml" Target="../ink/ink4.xml"/><Relationship Id="rId1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E672-6853-4EF0-02CC-794F83BB0FEF}"/>
              </a:ext>
            </a:extLst>
          </p:cNvPr>
          <p:cNvSpPr>
            <a:spLocks noGrp="1"/>
          </p:cNvSpPr>
          <p:nvPr>
            <p:ph type="ctrTitle"/>
          </p:nvPr>
        </p:nvSpPr>
        <p:spPr/>
        <p:txBody>
          <a:bodyPr/>
          <a:lstStyle/>
          <a:p>
            <a:r>
              <a:rPr lang="lv-LV" dirty="0"/>
              <a:t>Kādas ziņas medijiem interesē? </a:t>
            </a:r>
          </a:p>
        </p:txBody>
      </p:sp>
      <p:sp>
        <p:nvSpPr>
          <p:cNvPr id="3" name="Subtitle 2">
            <a:extLst>
              <a:ext uri="{FF2B5EF4-FFF2-40B4-BE49-F238E27FC236}">
                <a16:creationId xmlns:a16="http://schemas.microsoft.com/office/drawing/2014/main" id="{70DAF55B-2F5F-2835-9F72-E08572680382}"/>
              </a:ext>
            </a:extLst>
          </p:cNvPr>
          <p:cNvSpPr>
            <a:spLocks noGrp="1"/>
          </p:cNvSpPr>
          <p:nvPr>
            <p:ph type="subTitle" idx="1"/>
          </p:nvPr>
        </p:nvSpPr>
        <p:spPr>
          <a:xfrm>
            <a:off x="1524000" y="4184822"/>
            <a:ext cx="9144000" cy="1402492"/>
          </a:xfrm>
        </p:spPr>
        <p:txBody>
          <a:bodyPr/>
          <a:lstStyle/>
          <a:p>
            <a:r>
              <a:rPr lang="lv-LV" b="1" dirty="0"/>
              <a:t>Ivars Svilāns </a:t>
            </a:r>
          </a:p>
          <a:p>
            <a:r>
              <a:rPr lang="lv-LV" dirty="0"/>
              <a:t>Nacionālā informācijas aģentūra LETA</a:t>
            </a:r>
          </a:p>
          <a:p>
            <a:r>
              <a:rPr lang="lv-LV" dirty="0"/>
              <a:t>Datu pakalpojumu attīstības vadītājs</a:t>
            </a:r>
          </a:p>
        </p:txBody>
      </p:sp>
    </p:spTree>
    <p:extLst>
      <p:ext uri="{BB962C8B-B14F-4D97-AF65-F5344CB8AC3E}">
        <p14:creationId xmlns:p14="http://schemas.microsoft.com/office/powerpoint/2010/main" val="3534804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366E29-A87E-75BB-0D8A-588BEF8F3F94}"/>
              </a:ext>
            </a:extLst>
          </p:cNvPr>
          <p:cNvSpPr>
            <a:spLocks noGrp="1"/>
          </p:cNvSpPr>
          <p:nvPr>
            <p:ph idx="1"/>
          </p:nvPr>
        </p:nvSpPr>
        <p:spPr>
          <a:xfrm>
            <a:off x="838200" y="1021492"/>
            <a:ext cx="10515600" cy="5155471"/>
          </a:xfrm>
        </p:spPr>
        <p:txBody>
          <a:bodyPr/>
          <a:lstStyle/>
          <a:p>
            <a:pPr marL="0" indent="0">
              <a:buNone/>
            </a:pPr>
            <a:r>
              <a:rPr lang="lv-LV" sz="2400" dirty="0">
                <a:effectLst/>
                <a:latin typeface="Tahoma" panose="020B0604030504040204" pitchFamily="34" charset="0"/>
                <a:ea typeface="Times New Roman" panose="02020603050405020304" pitchFamily="18" charset="0"/>
                <a:cs typeface="Aptos" panose="020B0004020202020204" pitchFamily="34" charset="0"/>
              </a:rPr>
              <a:t>Ceļojums, ko desmit Rīgas </a:t>
            </a:r>
            <a:r>
              <a:rPr lang="lv-LV" sz="2400" dirty="0" err="1">
                <a:effectLst/>
                <a:latin typeface="Tahoma" panose="020B0604030504040204" pitchFamily="34" charset="0"/>
                <a:ea typeface="Times New Roman" panose="02020603050405020304" pitchFamily="18" charset="0"/>
                <a:cs typeface="Aptos" panose="020B0004020202020204" pitchFamily="34" charset="0"/>
              </a:rPr>
              <a:t>nnn</a:t>
            </a:r>
            <a:r>
              <a:rPr lang="lv-LV" sz="2400" dirty="0">
                <a:effectLst/>
                <a:latin typeface="Tahoma" panose="020B0604030504040204" pitchFamily="34" charset="0"/>
                <a:ea typeface="Times New Roman" panose="02020603050405020304" pitchFamily="18" charset="0"/>
                <a:cs typeface="Aptos" panose="020B0004020202020204" pitchFamily="34" charset="0"/>
              </a:rPr>
              <a:t>. vidusskolas skolotāji veica mobilitātes laikā uz Antāliju 2023. gada 20.–28. oktobrī </a:t>
            </a:r>
            <a:r>
              <a:rPr lang="lv-LV" sz="2400" dirty="0" err="1">
                <a:effectLst/>
                <a:latin typeface="Tahoma" panose="020B0604030504040204" pitchFamily="34" charset="0"/>
                <a:ea typeface="Times New Roman" panose="02020603050405020304" pitchFamily="18" charset="0"/>
                <a:cs typeface="Aptos" panose="020B0004020202020204" pitchFamily="34" charset="0"/>
              </a:rPr>
              <a:t>Erasmus</a:t>
            </a:r>
            <a:r>
              <a:rPr lang="lv-LV" sz="2400" dirty="0">
                <a:effectLst/>
                <a:latin typeface="Tahoma" panose="020B0604030504040204" pitchFamily="34" charset="0"/>
                <a:ea typeface="Times New Roman" panose="02020603050405020304" pitchFamily="18" charset="0"/>
                <a:cs typeface="Aptos" panose="020B0004020202020204" pitchFamily="34" charset="0"/>
              </a:rPr>
              <a:t>+ programmas īstenojamā projekta "Potenciāla īstenošana ar digitālo tehnoloģiju palīdzību" (Projekta Nr. 2022-1-LV01-KA122-SCH-000069096) ietvaros, piedaloties apmācībās par digitālajām ekosistēmām un starptautiskajā profesiju ēnošanā, ir pārveidojošs, sniedzot viņiem prasmes, perspektīvas un iedvesmu, kas nepieciešamas, lai gūtu panākumus mūsdienu izglītības ainavā. Atgriežoties savās klasēs, mūsu pedagogi nodeva daudz zināšanu un pieredzes, kas neapšaubāmi sniedza labumu gan viņiem, gan viņu skolēniem. Ieguldījums šādā profesionālajā attīstībā ne tikai uzlabo individuālo mācību praksi, bet arī veicina nepārtrauktu izglītības uzlabošanu mūsu skolā un ārpus tās. </a:t>
            </a:r>
            <a:endParaRPr lang="lv-LV" sz="2400" dirty="0">
              <a:effectLst/>
              <a:latin typeface="Aptos" panose="020B0004020202020204" pitchFamily="34" charset="0"/>
              <a:ea typeface="Aptos" panose="020B0004020202020204" pitchFamily="34" charset="0"/>
              <a:cs typeface="Aptos" panose="020B0004020202020204" pitchFamily="34" charset="0"/>
            </a:endParaRPr>
          </a:p>
          <a:p>
            <a:pPr marL="0" indent="0">
              <a:buNone/>
            </a:pPr>
            <a:r>
              <a:rPr lang="lv-LV" sz="2400" dirty="0">
                <a:effectLst/>
                <a:latin typeface="Tahoma" panose="020B0604030504040204" pitchFamily="34" charset="0"/>
                <a:ea typeface="Times New Roman" panose="02020603050405020304" pitchFamily="18" charset="0"/>
                <a:cs typeface="Aptos" panose="020B0004020202020204" pitchFamily="34" charset="0"/>
              </a:rPr>
              <a:t>Izsakām sirsnīgus pateicības vārdus </a:t>
            </a:r>
            <a:r>
              <a:rPr lang="lv-LV" sz="2400" dirty="0" err="1">
                <a:effectLst/>
                <a:latin typeface="Tahoma" panose="020B0604030504040204" pitchFamily="34" charset="0"/>
                <a:ea typeface="Times New Roman" panose="02020603050405020304" pitchFamily="18" charset="0"/>
                <a:cs typeface="Aptos" panose="020B0004020202020204" pitchFamily="34" charset="0"/>
              </a:rPr>
              <a:t>Cekdev</a:t>
            </a:r>
            <a:r>
              <a:rPr lang="lv-LV" sz="2400" dirty="0">
                <a:effectLst/>
                <a:latin typeface="Tahoma" panose="020B0604030504040204" pitchFamily="34" charset="0"/>
                <a:ea typeface="Times New Roman" panose="02020603050405020304" pitchFamily="18" charset="0"/>
                <a:cs typeface="Aptos" panose="020B0004020202020204" pitchFamily="34" charset="0"/>
              </a:rPr>
              <a:t> </a:t>
            </a:r>
            <a:r>
              <a:rPr lang="lv-LV" sz="2400" dirty="0" err="1">
                <a:effectLst/>
                <a:latin typeface="Tahoma" panose="020B0604030504040204" pitchFamily="34" charset="0"/>
                <a:ea typeface="Times New Roman" panose="02020603050405020304" pitchFamily="18" charset="0"/>
                <a:cs typeface="Aptos" panose="020B0004020202020204" pitchFamily="34" charset="0"/>
              </a:rPr>
              <a:t>Educational</a:t>
            </a:r>
            <a:r>
              <a:rPr lang="lv-LV" sz="2400" dirty="0">
                <a:effectLst/>
                <a:latin typeface="Tahoma" panose="020B0604030504040204" pitchFamily="34" charset="0"/>
                <a:ea typeface="Times New Roman" panose="02020603050405020304" pitchFamily="18" charset="0"/>
                <a:cs typeface="Aptos" panose="020B0004020202020204" pitchFamily="34" charset="0"/>
              </a:rPr>
              <a:t> </a:t>
            </a:r>
            <a:r>
              <a:rPr lang="lv-LV" sz="2400" dirty="0" err="1">
                <a:effectLst/>
                <a:latin typeface="Tahoma" panose="020B0604030504040204" pitchFamily="34" charset="0"/>
                <a:ea typeface="Times New Roman" panose="02020603050405020304" pitchFamily="18" charset="0"/>
                <a:cs typeface="Aptos" panose="020B0004020202020204" pitchFamily="34" charset="0"/>
              </a:rPr>
              <a:t>and</a:t>
            </a:r>
            <a:r>
              <a:rPr lang="lv-LV" sz="2400" dirty="0">
                <a:effectLst/>
                <a:latin typeface="Tahoma" panose="020B0604030504040204" pitchFamily="34" charset="0"/>
                <a:ea typeface="Times New Roman" panose="02020603050405020304" pitchFamily="18" charset="0"/>
                <a:cs typeface="Aptos" panose="020B0004020202020204" pitchFamily="34" charset="0"/>
              </a:rPr>
              <a:t> </a:t>
            </a:r>
            <a:r>
              <a:rPr lang="lv-LV" sz="2400" dirty="0" err="1">
                <a:effectLst/>
                <a:latin typeface="Tahoma" panose="020B0604030504040204" pitchFamily="34" charset="0"/>
                <a:ea typeface="Times New Roman" panose="02020603050405020304" pitchFamily="18" charset="0"/>
                <a:cs typeface="Aptos" panose="020B0004020202020204" pitchFamily="34" charset="0"/>
              </a:rPr>
              <a:t>Development</a:t>
            </a:r>
            <a:r>
              <a:rPr lang="lv-LV" sz="2400" dirty="0">
                <a:effectLst/>
                <a:latin typeface="Tahoma" panose="020B0604030504040204" pitchFamily="34" charset="0"/>
                <a:ea typeface="Times New Roman" panose="02020603050405020304" pitchFamily="18" charset="0"/>
                <a:cs typeface="Aptos" panose="020B0004020202020204" pitchFamily="34" charset="0"/>
              </a:rPr>
              <a:t> </a:t>
            </a:r>
            <a:r>
              <a:rPr lang="lv-LV" sz="2400" dirty="0" err="1">
                <a:effectLst/>
                <a:latin typeface="Tahoma" panose="020B0604030504040204" pitchFamily="34" charset="0"/>
                <a:ea typeface="Times New Roman" panose="02020603050405020304" pitchFamily="18" charset="0"/>
                <a:cs typeface="Aptos" panose="020B0004020202020204" pitchFamily="34" charset="0"/>
              </a:rPr>
              <a:t>Academy</a:t>
            </a:r>
            <a:r>
              <a:rPr lang="lv-LV" sz="2400" dirty="0">
                <a:effectLst/>
                <a:latin typeface="Tahoma" panose="020B0604030504040204" pitchFamily="34" charset="0"/>
                <a:ea typeface="Times New Roman" panose="02020603050405020304" pitchFamily="18" charset="0"/>
                <a:cs typeface="Aptos" panose="020B0004020202020204" pitchFamily="34" charset="0"/>
              </a:rPr>
              <a:t> par jūsu iesaistīšanos, izcilo organizāciju un vērtīgajām zināšanām, ko ieguvām jūsu centra sniegtajās apmācībās!</a:t>
            </a:r>
            <a:endParaRPr lang="lv-LV" sz="24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lv-LV" dirty="0"/>
          </a:p>
        </p:txBody>
      </p:sp>
    </p:spTree>
    <p:extLst>
      <p:ext uri="{BB962C8B-B14F-4D97-AF65-F5344CB8AC3E}">
        <p14:creationId xmlns:p14="http://schemas.microsoft.com/office/powerpoint/2010/main" val="733182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D7FAC-D5BC-D85F-4287-81DA217641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9E7650-0E10-5CC3-F8F2-80913F528EF1}"/>
              </a:ext>
            </a:extLst>
          </p:cNvPr>
          <p:cNvSpPr>
            <a:spLocks noGrp="1"/>
          </p:cNvSpPr>
          <p:nvPr>
            <p:ph type="title"/>
          </p:nvPr>
        </p:nvSpPr>
        <p:spPr/>
        <p:txBody>
          <a:bodyPr/>
          <a:lstStyle/>
          <a:p>
            <a:r>
              <a:rPr lang="lv-LV" dirty="0"/>
              <a:t>Mīts nr.3 – LAIMĪGAM JĀBŪT KLUSU </a:t>
            </a:r>
          </a:p>
        </p:txBody>
      </p:sp>
      <p:sp>
        <p:nvSpPr>
          <p:cNvPr id="3" name="Text Placeholder 2">
            <a:extLst>
              <a:ext uri="{FF2B5EF4-FFF2-40B4-BE49-F238E27FC236}">
                <a16:creationId xmlns:a16="http://schemas.microsoft.com/office/drawing/2014/main" id="{C99A1308-FA85-5549-36EB-8BFB68AA2A01}"/>
              </a:ext>
            </a:extLst>
          </p:cNvPr>
          <p:cNvSpPr>
            <a:spLocks noGrp="1"/>
          </p:cNvSpPr>
          <p:nvPr>
            <p:ph type="body" idx="1"/>
          </p:nvPr>
        </p:nvSpPr>
        <p:spPr/>
        <p:txBody>
          <a:bodyPr/>
          <a:lstStyle/>
          <a:p>
            <a:endParaRPr lang="lv-LV"/>
          </a:p>
        </p:txBody>
      </p:sp>
    </p:spTree>
    <p:extLst>
      <p:ext uri="{BB962C8B-B14F-4D97-AF65-F5344CB8AC3E}">
        <p14:creationId xmlns:p14="http://schemas.microsoft.com/office/powerpoint/2010/main" val="1939152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8A11C0-177C-BB4E-61B4-BE6CE111E2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7FDEB3-C14F-0C0E-2E6F-D4B8C42897B8}"/>
              </a:ext>
            </a:extLst>
          </p:cNvPr>
          <p:cNvSpPr>
            <a:spLocks noGrp="1"/>
          </p:cNvSpPr>
          <p:nvPr>
            <p:ph type="title"/>
          </p:nvPr>
        </p:nvSpPr>
        <p:spPr/>
        <p:txBody>
          <a:bodyPr/>
          <a:lstStyle/>
          <a:p>
            <a:r>
              <a:rPr lang="lv-LV" dirty="0"/>
              <a:t>LABAS ZIŅAS (LĒNĀM) VEIDO REPUTĀCIJU</a:t>
            </a:r>
          </a:p>
        </p:txBody>
      </p:sp>
      <p:sp>
        <p:nvSpPr>
          <p:cNvPr id="3" name="Content Placeholder 2">
            <a:extLst>
              <a:ext uri="{FF2B5EF4-FFF2-40B4-BE49-F238E27FC236}">
                <a16:creationId xmlns:a16="http://schemas.microsoft.com/office/drawing/2014/main" id="{36F8759A-5D1A-A8C1-381C-4E89DFA3452F}"/>
              </a:ext>
            </a:extLst>
          </p:cNvPr>
          <p:cNvSpPr>
            <a:spLocks noGrp="1"/>
          </p:cNvSpPr>
          <p:nvPr>
            <p:ph idx="1"/>
          </p:nvPr>
        </p:nvSpPr>
        <p:spPr>
          <a:xfrm>
            <a:off x="838200" y="2413685"/>
            <a:ext cx="10515600" cy="3763277"/>
          </a:xfrm>
        </p:spPr>
        <p:txBody>
          <a:bodyPr>
            <a:normAutofit/>
          </a:bodyPr>
          <a:lstStyle/>
          <a:p>
            <a:pPr marL="0" indent="0" algn="ctr">
              <a:buNone/>
            </a:pPr>
            <a:r>
              <a:rPr lang="lv-LV" sz="4000" dirty="0"/>
              <a:t>Ja par jums neko nevar atrast, tas ir aizdomīgi. Sevišķi, ārzemju partneriem, kuri nedzīvo Latvijā un nepazīst jūs personīgi. </a:t>
            </a:r>
          </a:p>
        </p:txBody>
      </p:sp>
    </p:spTree>
    <p:extLst>
      <p:ext uri="{BB962C8B-B14F-4D97-AF65-F5344CB8AC3E}">
        <p14:creationId xmlns:p14="http://schemas.microsoft.com/office/powerpoint/2010/main" val="2969558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3E407-7970-7789-A685-DA639684DA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E9E69E-7E99-8A9F-A8D8-BB80A349302E}"/>
              </a:ext>
            </a:extLst>
          </p:cNvPr>
          <p:cNvSpPr>
            <a:spLocks noGrp="1"/>
          </p:cNvSpPr>
          <p:nvPr>
            <p:ph type="title"/>
          </p:nvPr>
        </p:nvSpPr>
        <p:spPr/>
        <p:txBody>
          <a:bodyPr/>
          <a:lstStyle/>
          <a:p>
            <a:r>
              <a:rPr lang="lv-LV" dirty="0"/>
              <a:t>DATI, DATI, DATI</a:t>
            </a:r>
          </a:p>
        </p:txBody>
      </p:sp>
      <p:sp>
        <p:nvSpPr>
          <p:cNvPr id="3" name="Text Placeholder 2">
            <a:extLst>
              <a:ext uri="{FF2B5EF4-FFF2-40B4-BE49-F238E27FC236}">
                <a16:creationId xmlns:a16="http://schemas.microsoft.com/office/drawing/2014/main" id="{CB53863E-1EA4-203A-486F-7A488F3710AD}"/>
              </a:ext>
            </a:extLst>
          </p:cNvPr>
          <p:cNvSpPr>
            <a:spLocks noGrp="1"/>
          </p:cNvSpPr>
          <p:nvPr>
            <p:ph type="body" idx="1"/>
          </p:nvPr>
        </p:nvSpPr>
        <p:spPr/>
        <p:txBody>
          <a:bodyPr/>
          <a:lstStyle/>
          <a:p>
            <a:endParaRPr lang="lv-LV"/>
          </a:p>
        </p:txBody>
      </p:sp>
    </p:spTree>
    <p:extLst>
      <p:ext uri="{BB962C8B-B14F-4D97-AF65-F5344CB8AC3E}">
        <p14:creationId xmlns:p14="http://schemas.microsoft.com/office/powerpoint/2010/main" val="152814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B427BA-8F2E-C787-9D5C-ED622EF80D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FAD2A2-7FB0-BC17-6595-92F585A71868}"/>
              </a:ext>
            </a:extLst>
          </p:cNvPr>
          <p:cNvSpPr>
            <a:spLocks noGrp="1"/>
          </p:cNvSpPr>
          <p:nvPr>
            <p:ph type="title"/>
          </p:nvPr>
        </p:nvSpPr>
        <p:spPr/>
        <p:txBody>
          <a:bodyPr/>
          <a:lstStyle/>
          <a:p>
            <a:r>
              <a:rPr lang="lv-LV" dirty="0"/>
              <a:t>Datus izmantot un datus mērīt</a:t>
            </a:r>
          </a:p>
        </p:txBody>
      </p:sp>
      <p:sp>
        <p:nvSpPr>
          <p:cNvPr id="3" name="Content Placeholder 2">
            <a:extLst>
              <a:ext uri="{FF2B5EF4-FFF2-40B4-BE49-F238E27FC236}">
                <a16:creationId xmlns:a16="http://schemas.microsoft.com/office/drawing/2014/main" id="{CEF46581-9AB5-CCFE-7A1C-1B63B450728A}"/>
              </a:ext>
            </a:extLst>
          </p:cNvPr>
          <p:cNvSpPr>
            <a:spLocks noGrp="1"/>
          </p:cNvSpPr>
          <p:nvPr>
            <p:ph idx="1"/>
          </p:nvPr>
        </p:nvSpPr>
        <p:spPr>
          <a:xfrm>
            <a:off x="838200" y="2413685"/>
            <a:ext cx="10515600" cy="3763277"/>
          </a:xfrm>
        </p:spPr>
        <p:txBody>
          <a:bodyPr>
            <a:normAutofit/>
          </a:bodyPr>
          <a:lstStyle/>
          <a:p>
            <a:pPr marL="742950" indent="-742950">
              <a:buAutoNum type="arabicParenR"/>
            </a:pPr>
            <a:r>
              <a:rPr lang="lv-LV" sz="4000" dirty="0"/>
              <a:t>Izmantojiet datus</a:t>
            </a:r>
          </a:p>
          <a:p>
            <a:pPr marL="742950" indent="-742950">
              <a:buAutoNum type="arabicParenR"/>
            </a:pPr>
            <a:r>
              <a:rPr lang="lv-LV" sz="4000" dirty="0"/>
              <a:t>Uzkrājiet datus (mediju monitoringi u.c.) </a:t>
            </a:r>
          </a:p>
        </p:txBody>
      </p:sp>
    </p:spTree>
    <p:extLst>
      <p:ext uri="{BB962C8B-B14F-4D97-AF65-F5344CB8AC3E}">
        <p14:creationId xmlns:p14="http://schemas.microsoft.com/office/powerpoint/2010/main" val="1457096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1CF68-598A-5EEE-92DD-511D66B909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23B21E-BD2A-9EC1-3555-25B693569B26}"/>
              </a:ext>
            </a:extLst>
          </p:cNvPr>
          <p:cNvSpPr>
            <a:spLocks noGrp="1"/>
          </p:cNvSpPr>
          <p:nvPr>
            <p:ph type="title"/>
          </p:nvPr>
        </p:nvSpPr>
        <p:spPr/>
        <p:txBody>
          <a:bodyPr/>
          <a:lstStyle/>
          <a:p>
            <a:r>
              <a:rPr lang="lv-LV" dirty="0"/>
              <a:t>Izmantojiet arī savus kanālus</a:t>
            </a:r>
          </a:p>
        </p:txBody>
      </p:sp>
      <p:sp>
        <p:nvSpPr>
          <p:cNvPr id="3" name="Text Placeholder 2">
            <a:extLst>
              <a:ext uri="{FF2B5EF4-FFF2-40B4-BE49-F238E27FC236}">
                <a16:creationId xmlns:a16="http://schemas.microsoft.com/office/drawing/2014/main" id="{4B4C0B78-E297-BD2D-FF73-36B5E1E40118}"/>
              </a:ext>
            </a:extLst>
          </p:cNvPr>
          <p:cNvSpPr>
            <a:spLocks noGrp="1"/>
          </p:cNvSpPr>
          <p:nvPr>
            <p:ph type="body" idx="1"/>
          </p:nvPr>
        </p:nvSpPr>
        <p:spPr/>
        <p:txBody>
          <a:bodyPr/>
          <a:lstStyle/>
          <a:p>
            <a:endParaRPr lang="lv-LV"/>
          </a:p>
        </p:txBody>
      </p:sp>
    </p:spTree>
    <p:extLst>
      <p:ext uri="{BB962C8B-B14F-4D97-AF65-F5344CB8AC3E}">
        <p14:creationId xmlns:p14="http://schemas.microsoft.com/office/powerpoint/2010/main" val="3224433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1AECEE-5BCC-A75A-FC1D-2791179217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EB1964-8989-943D-9E0E-815AE2F769CD}"/>
              </a:ext>
            </a:extLst>
          </p:cNvPr>
          <p:cNvSpPr>
            <a:spLocks noGrp="1"/>
          </p:cNvSpPr>
          <p:nvPr>
            <p:ph type="title"/>
          </p:nvPr>
        </p:nvSpPr>
        <p:spPr/>
        <p:txBody>
          <a:bodyPr/>
          <a:lstStyle/>
          <a:p>
            <a:r>
              <a:rPr lang="lv-LV" dirty="0"/>
              <a:t>Kādi kanāli jums pieejami? </a:t>
            </a:r>
          </a:p>
        </p:txBody>
      </p:sp>
      <p:sp>
        <p:nvSpPr>
          <p:cNvPr id="3" name="Content Placeholder 2">
            <a:extLst>
              <a:ext uri="{FF2B5EF4-FFF2-40B4-BE49-F238E27FC236}">
                <a16:creationId xmlns:a16="http://schemas.microsoft.com/office/drawing/2014/main" id="{35BC285D-2980-5587-CE61-A565A1F77572}"/>
              </a:ext>
            </a:extLst>
          </p:cNvPr>
          <p:cNvSpPr>
            <a:spLocks noGrp="1"/>
          </p:cNvSpPr>
          <p:nvPr>
            <p:ph idx="1"/>
          </p:nvPr>
        </p:nvSpPr>
        <p:spPr>
          <a:xfrm>
            <a:off x="838200" y="2413685"/>
            <a:ext cx="10515600" cy="3763277"/>
          </a:xfrm>
        </p:spPr>
        <p:txBody>
          <a:bodyPr>
            <a:normAutofit/>
          </a:bodyPr>
          <a:lstStyle/>
          <a:p>
            <a:pPr marL="0" indent="0">
              <a:buNone/>
            </a:pPr>
            <a:r>
              <a:rPr lang="lv-LV" sz="4000" dirty="0"/>
              <a:t>- </a:t>
            </a:r>
            <a:r>
              <a:rPr lang="lv-LV" sz="4000" dirty="0" err="1"/>
              <a:t>Linkedin</a:t>
            </a:r>
            <a:r>
              <a:rPr lang="lv-LV" sz="4000" dirty="0"/>
              <a:t>, </a:t>
            </a:r>
            <a:r>
              <a:rPr lang="lv-LV" sz="4000" dirty="0" err="1"/>
              <a:t>Facebook</a:t>
            </a:r>
            <a:r>
              <a:rPr lang="lv-LV" sz="4000" dirty="0"/>
              <a:t>, </a:t>
            </a:r>
            <a:r>
              <a:rPr lang="lv-LV" sz="4000" dirty="0" err="1"/>
              <a:t>Instagram</a:t>
            </a:r>
            <a:r>
              <a:rPr lang="lv-LV" sz="4000" dirty="0"/>
              <a:t>, </a:t>
            </a:r>
            <a:r>
              <a:rPr lang="lv-LV" sz="4000" dirty="0" err="1"/>
              <a:t>TikTok</a:t>
            </a:r>
            <a:r>
              <a:rPr lang="lv-LV" sz="4000" dirty="0"/>
              <a:t> u.c.</a:t>
            </a:r>
          </a:p>
          <a:p>
            <a:pPr marL="0" indent="0">
              <a:buNone/>
            </a:pPr>
            <a:r>
              <a:rPr lang="lv-LV" sz="4000" dirty="0"/>
              <a:t>- Ko par jums var atrast Google? T.sk., kā par cilvēkiem? </a:t>
            </a:r>
          </a:p>
          <a:p>
            <a:pPr marL="0" indent="0">
              <a:buNone/>
            </a:pPr>
            <a:r>
              <a:rPr lang="lv-LV" sz="4000" dirty="0"/>
              <a:t>- Foto + viens, divi teikumi </a:t>
            </a:r>
          </a:p>
        </p:txBody>
      </p:sp>
    </p:spTree>
    <p:extLst>
      <p:ext uri="{BB962C8B-B14F-4D97-AF65-F5344CB8AC3E}">
        <p14:creationId xmlns:p14="http://schemas.microsoft.com/office/powerpoint/2010/main" val="576159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27D369-3172-A30C-F2DC-27677D08C5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A71831-D38F-BD31-1A6F-2CCE33E993A7}"/>
              </a:ext>
            </a:extLst>
          </p:cNvPr>
          <p:cNvSpPr>
            <a:spLocks noGrp="1"/>
          </p:cNvSpPr>
          <p:nvPr>
            <p:ph type="title"/>
          </p:nvPr>
        </p:nvSpPr>
        <p:spPr/>
        <p:txBody>
          <a:bodyPr/>
          <a:lstStyle/>
          <a:p>
            <a:r>
              <a:rPr lang="lv-LV" dirty="0"/>
              <a:t>AUDITORIJA </a:t>
            </a:r>
            <a:r>
              <a:rPr lang="lv-LV" dirty="0">
                <a:sym typeface="Wingdings" panose="05000000000000000000" pitchFamily="2" charset="2"/>
              </a:rPr>
              <a:t> KANĀLS  ZIŅA</a:t>
            </a:r>
            <a:endParaRPr lang="lv-LV" dirty="0"/>
          </a:p>
        </p:txBody>
      </p:sp>
      <p:sp>
        <p:nvSpPr>
          <p:cNvPr id="3" name="Text Placeholder 2">
            <a:extLst>
              <a:ext uri="{FF2B5EF4-FFF2-40B4-BE49-F238E27FC236}">
                <a16:creationId xmlns:a16="http://schemas.microsoft.com/office/drawing/2014/main" id="{B48A740E-4DB6-5DD4-056B-9D01B210482F}"/>
              </a:ext>
            </a:extLst>
          </p:cNvPr>
          <p:cNvSpPr>
            <a:spLocks noGrp="1"/>
          </p:cNvSpPr>
          <p:nvPr>
            <p:ph type="body" idx="1"/>
          </p:nvPr>
        </p:nvSpPr>
        <p:spPr/>
        <p:txBody>
          <a:bodyPr/>
          <a:lstStyle/>
          <a:p>
            <a:endParaRPr lang="lv-LV"/>
          </a:p>
        </p:txBody>
      </p:sp>
    </p:spTree>
    <p:extLst>
      <p:ext uri="{BB962C8B-B14F-4D97-AF65-F5344CB8AC3E}">
        <p14:creationId xmlns:p14="http://schemas.microsoft.com/office/powerpoint/2010/main" val="1629690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80DB2B-52CC-9E4A-30ED-E25DC6CF24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862037-612B-81F1-ADA8-0EB22DC02C58}"/>
              </a:ext>
            </a:extLst>
          </p:cNvPr>
          <p:cNvSpPr>
            <a:spLocks noGrp="1"/>
          </p:cNvSpPr>
          <p:nvPr>
            <p:ph type="title"/>
          </p:nvPr>
        </p:nvSpPr>
        <p:spPr/>
        <p:txBody>
          <a:bodyPr/>
          <a:lstStyle/>
          <a:p>
            <a:r>
              <a:rPr lang="lv-LV" dirty="0"/>
              <a:t>Ja jums ir </a:t>
            </a:r>
            <a:r>
              <a:rPr lang="lv-LV" b="1" dirty="0"/>
              <a:t>telefons</a:t>
            </a:r>
            <a:r>
              <a:rPr lang="lv-LV" dirty="0"/>
              <a:t> un </a:t>
            </a:r>
            <a:r>
              <a:rPr lang="lv-LV" b="1" dirty="0"/>
              <a:t>Ziņa</a:t>
            </a:r>
            <a:r>
              <a:rPr lang="lv-LV" dirty="0"/>
              <a:t>, jūs esat </a:t>
            </a:r>
            <a:r>
              <a:rPr lang="lv-LV" b="1" dirty="0"/>
              <a:t>medijs</a:t>
            </a:r>
            <a:r>
              <a:rPr lang="lv-LV" dirty="0"/>
              <a:t>!</a:t>
            </a:r>
          </a:p>
        </p:txBody>
      </p:sp>
      <p:sp>
        <p:nvSpPr>
          <p:cNvPr id="3" name="Text Placeholder 2">
            <a:extLst>
              <a:ext uri="{FF2B5EF4-FFF2-40B4-BE49-F238E27FC236}">
                <a16:creationId xmlns:a16="http://schemas.microsoft.com/office/drawing/2014/main" id="{F8A719B1-F6D4-D1BD-3CF8-65F7FA986D5D}"/>
              </a:ext>
            </a:extLst>
          </p:cNvPr>
          <p:cNvSpPr>
            <a:spLocks noGrp="1"/>
          </p:cNvSpPr>
          <p:nvPr>
            <p:ph type="body" idx="1"/>
          </p:nvPr>
        </p:nvSpPr>
        <p:spPr/>
        <p:txBody>
          <a:bodyPr/>
          <a:lstStyle/>
          <a:p>
            <a:endParaRPr lang="lv-LV"/>
          </a:p>
        </p:txBody>
      </p:sp>
    </p:spTree>
    <p:extLst>
      <p:ext uri="{BB962C8B-B14F-4D97-AF65-F5344CB8AC3E}">
        <p14:creationId xmlns:p14="http://schemas.microsoft.com/office/powerpoint/2010/main" val="16222708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2D66B5-EF70-2EFE-E61D-43F540D70F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9A94F5-5D18-BEB0-1550-4B66202DB3BF}"/>
              </a:ext>
            </a:extLst>
          </p:cNvPr>
          <p:cNvSpPr>
            <a:spLocks noGrp="1"/>
          </p:cNvSpPr>
          <p:nvPr>
            <p:ph type="title"/>
          </p:nvPr>
        </p:nvSpPr>
        <p:spPr/>
        <p:txBody>
          <a:bodyPr/>
          <a:lstStyle/>
          <a:p>
            <a:pPr algn="ctr"/>
            <a:r>
              <a:rPr lang="lv-LV" dirty="0"/>
              <a:t>Ikdienas ziņas savos kanālos </a:t>
            </a:r>
            <a:br>
              <a:rPr lang="lv-LV" dirty="0"/>
            </a:br>
            <a:r>
              <a:rPr lang="lv-LV" dirty="0"/>
              <a:t>+ </a:t>
            </a:r>
            <a:br>
              <a:rPr lang="lv-LV" dirty="0"/>
            </a:br>
            <a:r>
              <a:rPr lang="lv-LV" dirty="0"/>
              <a:t>«Artilērija» medijos </a:t>
            </a:r>
          </a:p>
        </p:txBody>
      </p:sp>
      <p:sp>
        <p:nvSpPr>
          <p:cNvPr id="3" name="Text Placeholder 2">
            <a:extLst>
              <a:ext uri="{FF2B5EF4-FFF2-40B4-BE49-F238E27FC236}">
                <a16:creationId xmlns:a16="http://schemas.microsoft.com/office/drawing/2014/main" id="{38F37DE6-7F6D-E6E2-1B3B-BD186A93254E}"/>
              </a:ext>
            </a:extLst>
          </p:cNvPr>
          <p:cNvSpPr>
            <a:spLocks noGrp="1"/>
          </p:cNvSpPr>
          <p:nvPr>
            <p:ph type="body" idx="1"/>
          </p:nvPr>
        </p:nvSpPr>
        <p:spPr/>
        <p:txBody>
          <a:bodyPr/>
          <a:lstStyle/>
          <a:p>
            <a:endParaRPr lang="lv-LV"/>
          </a:p>
        </p:txBody>
      </p:sp>
    </p:spTree>
    <p:extLst>
      <p:ext uri="{BB962C8B-B14F-4D97-AF65-F5344CB8AC3E}">
        <p14:creationId xmlns:p14="http://schemas.microsoft.com/office/powerpoint/2010/main" val="3177990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BC47C-580C-5A2D-711C-5BD6BFBCD2FB}"/>
              </a:ext>
            </a:extLst>
          </p:cNvPr>
          <p:cNvSpPr>
            <a:spLocks noGrp="1"/>
          </p:cNvSpPr>
          <p:nvPr>
            <p:ph type="title"/>
          </p:nvPr>
        </p:nvSpPr>
        <p:spPr/>
        <p:txBody>
          <a:bodyPr/>
          <a:lstStyle/>
          <a:p>
            <a:r>
              <a:rPr lang="lv-LV" b="0" i="0" dirty="0">
                <a:solidFill>
                  <a:srgbClr val="3C4043"/>
                </a:solidFill>
                <a:effectLst/>
                <a:latin typeface="Roboto" panose="02000000000000000000" pitchFamily="2" charset="0"/>
              </a:rPr>
              <a:t>Par labajām lietām vajag pastāstīt</a:t>
            </a:r>
            <a:endParaRPr lang="lv-LV" dirty="0"/>
          </a:p>
        </p:txBody>
      </p:sp>
      <p:sp>
        <p:nvSpPr>
          <p:cNvPr id="3" name="Text Placeholder 2">
            <a:extLst>
              <a:ext uri="{FF2B5EF4-FFF2-40B4-BE49-F238E27FC236}">
                <a16:creationId xmlns:a16="http://schemas.microsoft.com/office/drawing/2014/main" id="{6073F838-41D6-420C-A3C3-F11D67356D69}"/>
              </a:ext>
            </a:extLst>
          </p:cNvPr>
          <p:cNvSpPr>
            <a:spLocks noGrp="1"/>
          </p:cNvSpPr>
          <p:nvPr>
            <p:ph type="body" idx="1"/>
          </p:nvPr>
        </p:nvSpPr>
        <p:spPr/>
        <p:txBody>
          <a:bodyPr/>
          <a:lstStyle/>
          <a:p>
            <a:endParaRPr lang="lv-LV"/>
          </a:p>
        </p:txBody>
      </p:sp>
    </p:spTree>
    <p:extLst>
      <p:ext uri="{BB962C8B-B14F-4D97-AF65-F5344CB8AC3E}">
        <p14:creationId xmlns:p14="http://schemas.microsoft.com/office/powerpoint/2010/main" val="41444295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779B77-4B00-0ADF-26F9-C8C3DE5E13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C781D6-D723-A613-D032-CD58C07C177C}"/>
              </a:ext>
            </a:extLst>
          </p:cNvPr>
          <p:cNvSpPr>
            <a:spLocks noGrp="1"/>
          </p:cNvSpPr>
          <p:nvPr>
            <p:ph type="title"/>
          </p:nvPr>
        </p:nvSpPr>
        <p:spPr/>
        <p:txBody>
          <a:bodyPr/>
          <a:lstStyle/>
          <a:p>
            <a:r>
              <a:rPr lang="lv-LV" dirty="0"/>
              <a:t>Paldies</a:t>
            </a:r>
            <a:r>
              <a:rPr lang="lv-LV"/>
              <a:t>! </a:t>
            </a:r>
            <a:br>
              <a:rPr lang="lv-LV"/>
            </a:br>
            <a:r>
              <a:rPr lang="lv-LV"/>
              <a:t>Un </a:t>
            </a:r>
            <a:r>
              <a:rPr lang="lv-LV" dirty="0"/>
              <a:t>– domājiet par savu uzņēmumu </a:t>
            </a:r>
            <a:r>
              <a:rPr lang="lv-LV"/>
              <a:t>kā medijs </a:t>
            </a:r>
            <a:endParaRPr lang="lv-LV" dirty="0"/>
          </a:p>
        </p:txBody>
      </p:sp>
      <p:sp>
        <p:nvSpPr>
          <p:cNvPr id="3" name="Text Placeholder 2">
            <a:extLst>
              <a:ext uri="{FF2B5EF4-FFF2-40B4-BE49-F238E27FC236}">
                <a16:creationId xmlns:a16="http://schemas.microsoft.com/office/drawing/2014/main" id="{BFC03FF2-223C-8A22-F207-118351BF0472}"/>
              </a:ext>
            </a:extLst>
          </p:cNvPr>
          <p:cNvSpPr>
            <a:spLocks noGrp="1"/>
          </p:cNvSpPr>
          <p:nvPr>
            <p:ph type="body" idx="1"/>
          </p:nvPr>
        </p:nvSpPr>
        <p:spPr/>
        <p:txBody>
          <a:bodyPr/>
          <a:lstStyle/>
          <a:p>
            <a:endParaRPr lang="lv-LV"/>
          </a:p>
        </p:txBody>
      </p:sp>
    </p:spTree>
    <p:extLst>
      <p:ext uri="{BB962C8B-B14F-4D97-AF65-F5344CB8AC3E}">
        <p14:creationId xmlns:p14="http://schemas.microsoft.com/office/powerpoint/2010/main" val="2828297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28A9C-D104-3351-D7C8-41B73B448ACC}"/>
              </a:ext>
            </a:extLst>
          </p:cNvPr>
          <p:cNvSpPr>
            <a:spLocks noGrp="1"/>
          </p:cNvSpPr>
          <p:nvPr>
            <p:ph type="title"/>
          </p:nvPr>
        </p:nvSpPr>
        <p:spPr/>
        <p:txBody>
          <a:bodyPr>
            <a:noAutofit/>
          </a:bodyPr>
          <a:lstStyle/>
          <a:p>
            <a:pPr algn="ctr"/>
            <a:r>
              <a:rPr lang="lv-LV" sz="17900" dirty="0"/>
              <a:t>Mīti</a:t>
            </a:r>
            <a:r>
              <a:rPr lang="lv-LV" sz="4800" dirty="0"/>
              <a:t> </a:t>
            </a:r>
          </a:p>
        </p:txBody>
      </p:sp>
      <p:sp>
        <p:nvSpPr>
          <p:cNvPr id="3" name="Text Placeholder 2">
            <a:extLst>
              <a:ext uri="{FF2B5EF4-FFF2-40B4-BE49-F238E27FC236}">
                <a16:creationId xmlns:a16="http://schemas.microsoft.com/office/drawing/2014/main" id="{53A45CB6-4B57-F26E-6CFC-882767B6A298}"/>
              </a:ext>
            </a:extLst>
          </p:cNvPr>
          <p:cNvSpPr>
            <a:spLocks noGrp="1"/>
          </p:cNvSpPr>
          <p:nvPr>
            <p:ph type="body" idx="1"/>
          </p:nvPr>
        </p:nvSpPr>
        <p:spPr/>
        <p:txBody>
          <a:bodyPr/>
          <a:lstStyle/>
          <a:p>
            <a:endParaRPr lang="lv-LV"/>
          </a:p>
        </p:txBody>
      </p:sp>
    </p:spTree>
    <p:extLst>
      <p:ext uri="{BB962C8B-B14F-4D97-AF65-F5344CB8AC3E}">
        <p14:creationId xmlns:p14="http://schemas.microsoft.com/office/powerpoint/2010/main" val="1858263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1C2AA-492D-E8A2-431D-249E3FAFD5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9FCE3B-9461-629C-3E63-579702D95961}"/>
              </a:ext>
            </a:extLst>
          </p:cNvPr>
          <p:cNvSpPr>
            <a:spLocks noGrp="1"/>
          </p:cNvSpPr>
          <p:nvPr>
            <p:ph type="title"/>
          </p:nvPr>
        </p:nvSpPr>
        <p:spPr/>
        <p:txBody>
          <a:bodyPr/>
          <a:lstStyle/>
          <a:p>
            <a:r>
              <a:rPr lang="lv-LV" dirty="0"/>
              <a:t>Mīts nr.1 – IR JĀMAKSĀ!</a:t>
            </a:r>
          </a:p>
        </p:txBody>
      </p:sp>
      <p:sp>
        <p:nvSpPr>
          <p:cNvPr id="3" name="Text Placeholder 2">
            <a:extLst>
              <a:ext uri="{FF2B5EF4-FFF2-40B4-BE49-F238E27FC236}">
                <a16:creationId xmlns:a16="http://schemas.microsoft.com/office/drawing/2014/main" id="{B4E3E342-700D-2875-7881-49A88C4D18FD}"/>
              </a:ext>
            </a:extLst>
          </p:cNvPr>
          <p:cNvSpPr>
            <a:spLocks noGrp="1"/>
          </p:cNvSpPr>
          <p:nvPr>
            <p:ph type="body" idx="1"/>
          </p:nvPr>
        </p:nvSpPr>
        <p:spPr/>
        <p:txBody>
          <a:bodyPr/>
          <a:lstStyle/>
          <a:p>
            <a:endParaRPr lang="lv-LV"/>
          </a:p>
        </p:txBody>
      </p:sp>
    </p:spTree>
    <p:extLst>
      <p:ext uri="{BB962C8B-B14F-4D97-AF65-F5344CB8AC3E}">
        <p14:creationId xmlns:p14="http://schemas.microsoft.com/office/powerpoint/2010/main" val="2987819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76143D-5070-69C0-D9C9-9721E32788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0A70DC-0FFC-5C52-FEB1-A1BA8918DCAE}"/>
              </a:ext>
            </a:extLst>
          </p:cNvPr>
          <p:cNvSpPr>
            <a:spLocks noGrp="1"/>
          </p:cNvSpPr>
          <p:nvPr>
            <p:ph type="title"/>
          </p:nvPr>
        </p:nvSpPr>
        <p:spPr>
          <a:xfrm>
            <a:off x="831850" y="3591696"/>
            <a:ext cx="3756626" cy="970779"/>
          </a:xfrm>
        </p:spPr>
        <p:txBody>
          <a:bodyPr/>
          <a:lstStyle/>
          <a:p>
            <a:r>
              <a:rPr lang="lv-LV" dirty="0">
                <a:hlinkClick r:id="rId2"/>
              </a:rPr>
              <a:t>pr@leta.lv</a:t>
            </a:r>
            <a:r>
              <a:rPr lang="lv-LV" dirty="0"/>
              <a:t> </a:t>
            </a:r>
          </a:p>
        </p:txBody>
      </p:sp>
      <p:sp>
        <p:nvSpPr>
          <p:cNvPr id="3" name="Text Placeholder 2">
            <a:extLst>
              <a:ext uri="{FF2B5EF4-FFF2-40B4-BE49-F238E27FC236}">
                <a16:creationId xmlns:a16="http://schemas.microsoft.com/office/drawing/2014/main" id="{20321746-9A01-B35F-3B54-4A5B7C650EB3}"/>
              </a:ext>
            </a:extLst>
          </p:cNvPr>
          <p:cNvSpPr>
            <a:spLocks noGrp="1"/>
          </p:cNvSpPr>
          <p:nvPr>
            <p:ph type="body" idx="1"/>
          </p:nvPr>
        </p:nvSpPr>
        <p:spPr>
          <a:xfrm>
            <a:off x="387178" y="2356023"/>
            <a:ext cx="4712044" cy="1235674"/>
          </a:xfrm>
        </p:spPr>
        <p:txBody>
          <a:bodyPr>
            <a:normAutofit/>
          </a:bodyPr>
          <a:lstStyle/>
          <a:p>
            <a:r>
              <a:rPr lang="lv-LV" sz="3600" dirty="0"/>
              <a:t>leta.lv/press_releases/</a:t>
            </a:r>
          </a:p>
        </p:txBody>
      </p:sp>
      <p:pic>
        <p:nvPicPr>
          <p:cNvPr id="5" name="Picture 4">
            <a:extLst>
              <a:ext uri="{FF2B5EF4-FFF2-40B4-BE49-F238E27FC236}">
                <a16:creationId xmlns:a16="http://schemas.microsoft.com/office/drawing/2014/main" id="{6C77D566-8A50-CB92-D49A-5987BE559B0A}"/>
              </a:ext>
            </a:extLst>
          </p:cNvPr>
          <p:cNvPicPr>
            <a:picLocks noChangeAspect="1"/>
          </p:cNvPicPr>
          <p:nvPr/>
        </p:nvPicPr>
        <p:blipFill>
          <a:blip r:embed="rId3"/>
          <a:stretch>
            <a:fillRect/>
          </a:stretch>
        </p:blipFill>
        <p:spPr>
          <a:xfrm>
            <a:off x="5543894" y="307753"/>
            <a:ext cx="4468073" cy="6071997"/>
          </a:xfrm>
          <a:prstGeom prst="rect">
            <a:avLst/>
          </a:prstGeom>
        </p:spPr>
      </p:pic>
    </p:spTree>
    <p:extLst>
      <p:ext uri="{BB962C8B-B14F-4D97-AF65-F5344CB8AC3E}">
        <p14:creationId xmlns:p14="http://schemas.microsoft.com/office/powerpoint/2010/main" val="955415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AF0098-1BA2-27F2-96BD-321C924E0E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381B3C-0757-DEB2-BF7E-1FDF74D92AE4}"/>
              </a:ext>
            </a:extLst>
          </p:cNvPr>
          <p:cNvSpPr>
            <a:spLocks noGrp="1"/>
          </p:cNvSpPr>
          <p:nvPr>
            <p:ph type="title"/>
          </p:nvPr>
        </p:nvSpPr>
        <p:spPr/>
        <p:txBody>
          <a:bodyPr/>
          <a:lstStyle/>
          <a:p>
            <a:r>
              <a:rPr lang="lv-LV" dirty="0"/>
              <a:t>Mīts nr.2 – RELĪZI PROT TIKAI PROFESIONĀĻI </a:t>
            </a:r>
          </a:p>
        </p:txBody>
      </p:sp>
      <p:sp>
        <p:nvSpPr>
          <p:cNvPr id="3" name="Text Placeholder 2">
            <a:extLst>
              <a:ext uri="{FF2B5EF4-FFF2-40B4-BE49-F238E27FC236}">
                <a16:creationId xmlns:a16="http://schemas.microsoft.com/office/drawing/2014/main" id="{B30FF82D-6937-6DD2-2096-AA24DE92D8CF}"/>
              </a:ext>
            </a:extLst>
          </p:cNvPr>
          <p:cNvSpPr>
            <a:spLocks noGrp="1"/>
          </p:cNvSpPr>
          <p:nvPr>
            <p:ph type="body" idx="1"/>
          </p:nvPr>
        </p:nvSpPr>
        <p:spPr/>
        <p:txBody>
          <a:bodyPr/>
          <a:lstStyle/>
          <a:p>
            <a:endParaRPr lang="lv-LV"/>
          </a:p>
        </p:txBody>
      </p:sp>
    </p:spTree>
    <p:extLst>
      <p:ext uri="{BB962C8B-B14F-4D97-AF65-F5344CB8AC3E}">
        <p14:creationId xmlns:p14="http://schemas.microsoft.com/office/powerpoint/2010/main" val="4018872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F7C4-2B8F-E685-0877-6168C86AB810}"/>
              </a:ext>
            </a:extLst>
          </p:cNvPr>
          <p:cNvSpPr>
            <a:spLocks noGrp="1"/>
          </p:cNvSpPr>
          <p:nvPr>
            <p:ph type="title"/>
          </p:nvPr>
        </p:nvSpPr>
        <p:spPr/>
        <p:txBody>
          <a:bodyPr/>
          <a:lstStyle/>
          <a:p>
            <a:r>
              <a:rPr lang="lv-LV" dirty="0"/>
              <a:t>«SO, WHAT?» PRINCIPS </a:t>
            </a:r>
          </a:p>
        </p:txBody>
      </p:sp>
      <p:sp>
        <p:nvSpPr>
          <p:cNvPr id="3" name="Content Placeholder 2">
            <a:extLst>
              <a:ext uri="{FF2B5EF4-FFF2-40B4-BE49-F238E27FC236}">
                <a16:creationId xmlns:a16="http://schemas.microsoft.com/office/drawing/2014/main" id="{952661CB-8BAA-4F12-00C9-DEA1291287E1}"/>
              </a:ext>
            </a:extLst>
          </p:cNvPr>
          <p:cNvSpPr>
            <a:spLocks noGrp="1"/>
          </p:cNvSpPr>
          <p:nvPr>
            <p:ph idx="1"/>
          </p:nvPr>
        </p:nvSpPr>
        <p:spPr>
          <a:xfrm>
            <a:off x="838200" y="2413685"/>
            <a:ext cx="10515600" cy="3763277"/>
          </a:xfrm>
        </p:spPr>
        <p:txBody>
          <a:bodyPr>
            <a:normAutofit/>
          </a:bodyPr>
          <a:lstStyle/>
          <a:p>
            <a:pPr marL="0" indent="0" algn="ctr">
              <a:buNone/>
            </a:pPr>
            <a:r>
              <a:rPr lang="lv-LV" sz="4000" dirty="0"/>
              <a:t>Kādēļ </a:t>
            </a:r>
            <a:r>
              <a:rPr lang="lv-LV" sz="4000" b="1" u="sng" dirty="0"/>
              <a:t>auditorijai</a:t>
            </a:r>
            <a:r>
              <a:rPr lang="lv-LV" sz="4000" b="1" dirty="0"/>
              <a:t> būtu svarīgi</a:t>
            </a:r>
            <a:r>
              <a:rPr lang="lv-LV" sz="4000" dirty="0"/>
              <a:t> to uzzināt? </a:t>
            </a:r>
          </a:p>
          <a:p>
            <a:pPr marL="0" indent="0" algn="ctr">
              <a:buNone/>
            </a:pPr>
            <a:r>
              <a:rPr lang="lv-LV" sz="4000" dirty="0"/>
              <a:t>(nē, jūsu jaunais produkts vai lieliskie gada finanšu rezultāti nav iemesls!)</a:t>
            </a:r>
          </a:p>
        </p:txBody>
      </p:sp>
    </p:spTree>
    <p:extLst>
      <p:ext uri="{BB962C8B-B14F-4D97-AF65-F5344CB8AC3E}">
        <p14:creationId xmlns:p14="http://schemas.microsoft.com/office/powerpoint/2010/main" val="213869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4F74B61-3713-1506-6F47-2EE321EDA0F5}"/>
              </a:ext>
            </a:extLst>
          </p:cNvPr>
          <p:cNvPicPr>
            <a:picLocks noChangeAspect="1"/>
          </p:cNvPicPr>
          <p:nvPr/>
        </p:nvPicPr>
        <p:blipFill>
          <a:blip r:embed="rId2"/>
          <a:stretch>
            <a:fillRect/>
          </a:stretch>
        </p:blipFill>
        <p:spPr>
          <a:xfrm>
            <a:off x="2726723" y="31322"/>
            <a:ext cx="6755027" cy="6811970"/>
          </a:xfrm>
          <a:prstGeom prst="rect">
            <a:avLst/>
          </a:prstGeom>
        </p:spPr>
      </p:pic>
    </p:spTree>
    <p:extLst>
      <p:ext uri="{BB962C8B-B14F-4D97-AF65-F5344CB8AC3E}">
        <p14:creationId xmlns:p14="http://schemas.microsoft.com/office/powerpoint/2010/main" val="1114799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9231BC-F90A-6C84-B8C1-F30E8DF73D4A}"/>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F20F5C2F-0DB2-AFB9-AD08-E8F8FC988D24}"/>
              </a:ext>
            </a:extLst>
          </p:cNvPr>
          <p:cNvPicPr>
            <a:picLocks noChangeAspect="1"/>
          </p:cNvPicPr>
          <p:nvPr/>
        </p:nvPicPr>
        <p:blipFill>
          <a:blip r:embed="rId2"/>
          <a:stretch>
            <a:fillRect/>
          </a:stretch>
        </p:blipFill>
        <p:spPr>
          <a:xfrm>
            <a:off x="2780156" y="0"/>
            <a:ext cx="6753973" cy="6984460"/>
          </a:xfrm>
          <a:prstGeom prst="rect">
            <a:avLst/>
          </a:prstGeom>
        </p:spPr>
      </p:pic>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E3FDF2AF-2CA2-EA17-7367-DD8AAA1DA732}"/>
                  </a:ext>
                </a:extLst>
              </p14:cNvPr>
              <p14:cNvContentPartPr/>
              <p14:nvPr/>
            </p14:nvContentPartPr>
            <p14:xfrm>
              <a:off x="8114037" y="2981400"/>
              <a:ext cx="1375560" cy="33840"/>
            </p14:xfrm>
          </p:contentPart>
        </mc:Choice>
        <mc:Fallback xmlns="">
          <p:pic>
            <p:nvPicPr>
              <p:cNvPr id="5" name="Ink 4">
                <a:extLst>
                  <a:ext uri="{FF2B5EF4-FFF2-40B4-BE49-F238E27FC236}">
                    <a16:creationId xmlns:a16="http://schemas.microsoft.com/office/drawing/2014/main" id="{E3FDF2AF-2CA2-EA17-7367-DD8AAA1DA732}"/>
                  </a:ext>
                </a:extLst>
              </p:cNvPr>
              <p:cNvPicPr/>
              <p:nvPr/>
            </p:nvPicPr>
            <p:blipFill>
              <a:blip r:embed="rId4"/>
              <a:stretch>
                <a:fillRect/>
              </a:stretch>
            </p:blipFill>
            <p:spPr>
              <a:xfrm>
                <a:off x="8105397" y="2972760"/>
                <a:ext cx="1393200" cy="514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 name="Ink 5">
                <a:extLst>
                  <a:ext uri="{FF2B5EF4-FFF2-40B4-BE49-F238E27FC236}">
                    <a16:creationId xmlns:a16="http://schemas.microsoft.com/office/drawing/2014/main" id="{B77AE558-4802-99A6-3AC8-6B3CF7D3F1B9}"/>
                  </a:ext>
                </a:extLst>
              </p14:cNvPr>
              <p14:cNvContentPartPr/>
              <p14:nvPr/>
            </p14:nvContentPartPr>
            <p14:xfrm>
              <a:off x="2858037" y="3162120"/>
              <a:ext cx="822960" cy="9720"/>
            </p14:xfrm>
          </p:contentPart>
        </mc:Choice>
        <mc:Fallback xmlns="">
          <p:pic>
            <p:nvPicPr>
              <p:cNvPr id="6" name="Ink 5">
                <a:extLst>
                  <a:ext uri="{FF2B5EF4-FFF2-40B4-BE49-F238E27FC236}">
                    <a16:creationId xmlns:a16="http://schemas.microsoft.com/office/drawing/2014/main" id="{B77AE558-4802-99A6-3AC8-6B3CF7D3F1B9}"/>
                  </a:ext>
                </a:extLst>
              </p:cNvPr>
              <p:cNvPicPr/>
              <p:nvPr/>
            </p:nvPicPr>
            <p:blipFill>
              <a:blip r:embed="rId6"/>
              <a:stretch>
                <a:fillRect/>
              </a:stretch>
            </p:blipFill>
            <p:spPr>
              <a:xfrm>
                <a:off x="2849397" y="3153480"/>
                <a:ext cx="840600" cy="273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Ink 6">
                <a:extLst>
                  <a:ext uri="{FF2B5EF4-FFF2-40B4-BE49-F238E27FC236}">
                    <a16:creationId xmlns:a16="http://schemas.microsoft.com/office/drawing/2014/main" id="{68C15A61-4D79-F3E7-D86C-70914CA03747}"/>
                  </a:ext>
                </a:extLst>
              </p14:cNvPr>
              <p14:cNvContentPartPr/>
              <p14:nvPr/>
            </p14:nvContentPartPr>
            <p14:xfrm>
              <a:off x="2764437" y="3228720"/>
              <a:ext cx="335880" cy="273240"/>
            </p14:xfrm>
          </p:contentPart>
        </mc:Choice>
        <mc:Fallback xmlns="">
          <p:pic>
            <p:nvPicPr>
              <p:cNvPr id="7" name="Ink 6">
                <a:extLst>
                  <a:ext uri="{FF2B5EF4-FFF2-40B4-BE49-F238E27FC236}">
                    <a16:creationId xmlns:a16="http://schemas.microsoft.com/office/drawing/2014/main" id="{68C15A61-4D79-F3E7-D86C-70914CA03747}"/>
                  </a:ext>
                </a:extLst>
              </p:cNvPr>
              <p:cNvPicPr/>
              <p:nvPr/>
            </p:nvPicPr>
            <p:blipFill>
              <a:blip r:embed="rId8"/>
              <a:stretch>
                <a:fillRect/>
              </a:stretch>
            </p:blipFill>
            <p:spPr>
              <a:xfrm>
                <a:off x="2755797" y="3219720"/>
                <a:ext cx="353520" cy="2908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 name="Ink 7">
                <a:extLst>
                  <a:ext uri="{FF2B5EF4-FFF2-40B4-BE49-F238E27FC236}">
                    <a16:creationId xmlns:a16="http://schemas.microsoft.com/office/drawing/2014/main" id="{ADBD63E8-8919-8F02-ED9C-8C2972FA3D7B}"/>
                  </a:ext>
                </a:extLst>
              </p14:cNvPr>
              <p14:cNvContentPartPr/>
              <p14:nvPr/>
            </p14:nvContentPartPr>
            <p14:xfrm>
              <a:off x="2699277" y="4291440"/>
              <a:ext cx="474840" cy="372960"/>
            </p14:xfrm>
          </p:contentPart>
        </mc:Choice>
        <mc:Fallback xmlns="">
          <p:pic>
            <p:nvPicPr>
              <p:cNvPr id="8" name="Ink 7">
                <a:extLst>
                  <a:ext uri="{FF2B5EF4-FFF2-40B4-BE49-F238E27FC236}">
                    <a16:creationId xmlns:a16="http://schemas.microsoft.com/office/drawing/2014/main" id="{ADBD63E8-8919-8F02-ED9C-8C2972FA3D7B}"/>
                  </a:ext>
                </a:extLst>
              </p:cNvPr>
              <p:cNvPicPr/>
              <p:nvPr/>
            </p:nvPicPr>
            <p:blipFill>
              <a:blip r:embed="rId10"/>
              <a:stretch>
                <a:fillRect/>
              </a:stretch>
            </p:blipFill>
            <p:spPr>
              <a:xfrm>
                <a:off x="2690277" y="4282440"/>
                <a:ext cx="492480" cy="3906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9" name="Ink 8">
                <a:extLst>
                  <a:ext uri="{FF2B5EF4-FFF2-40B4-BE49-F238E27FC236}">
                    <a16:creationId xmlns:a16="http://schemas.microsoft.com/office/drawing/2014/main" id="{9AF74655-84F6-0490-0EE9-950644726DB4}"/>
                  </a:ext>
                </a:extLst>
              </p14:cNvPr>
              <p14:cNvContentPartPr/>
              <p14:nvPr/>
            </p14:nvContentPartPr>
            <p14:xfrm>
              <a:off x="2732757" y="5406000"/>
              <a:ext cx="450720" cy="427680"/>
            </p14:xfrm>
          </p:contentPart>
        </mc:Choice>
        <mc:Fallback xmlns="">
          <p:pic>
            <p:nvPicPr>
              <p:cNvPr id="9" name="Ink 8">
                <a:extLst>
                  <a:ext uri="{FF2B5EF4-FFF2-40B4-BE49-F238E27FC236}">
                    <a16:creationId xmlns:a16="http://schemas.microsoft.com/office/drawing/2014/main" id="{9AF74655-84F6-0490-0EE9-950644726DB4}"/>
                  </a:ext>
                </a:extLst>
              </p:cNvPr>
              <p:cNvPicPr/>
              <p:nvPr/>
            </p:nvPicPr>
            <p:blipFill>
              <a:blip r:embed="rId12"/>
              <a:stretch>
                <a:fillRect/>
              </a:stretch>
            </p:blipFill>
            <p:spPr>
              <a:xfrm>
                <a:off x="2724117" y="5397000"/>
                <a:ext cx="468360" cy="44532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0" name="Ink 9">
                <a:extLst>
                  <a:ext uri="{FF2B5EF4-FFF2-40B4-BE49-F238E27FC236}">
                    <a16:creationId xmlns:a16="http://schemas.microsoft.com/office/drawing/2014/main" id="{5F7200CC-5016-1372-B2CB-A02C76CF2C91}"/>
                  </a:ext>
                </a:extLst>
              </p14:cNvPr>
              <p14:cNvContentPartPr/>
              <p14:nvPr/>
            </p14:nvContentPartPr>
            <p14:xfrm>
              <a:off x="2739957" y="6430920"/>
              <a:ext cx="309240" cy="243720"/>
            </p14:xfrm>
          </p:contentPart>
        </mc:Choice>
        <mc:Fallback xmlns="">
          <p:pic>
            <p:nvPicPr>
              <p:cNvPr id="10" name="Ink 9">
                <a:extLst>
                  <a:ext uri="{FF2B5EF4-FFF2-40B4-BE49-F238E27FC236}">
                    <a16:creationId xmlns:a16="http://schemas.microsoft.com/office/drawing/2014/main" id="{5F7200CC-5016-1372-B2CB-A02C76CF2C91}"/>
                  </a:ext>
                </a:extLst>
              </p:cNvPr>
              <p:cNvPicPr/>
              <p:nvPr/>
            </p:nvPicPr>
            <p:blipFill>
              <a:blip r:embed="rId14"/>
              <a:stretch>
                <a:fillRect/>
              </a:stretch>
            </p:blipFill>
            <p:spPr>
              <a:xfrm>
                <a:off x="2731317" y="6421920"/>
                <a:ext cx="326880" cy="26136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1" name="Ink 10">
                <a:extLst>
                  <a:ext uri="{FF2B5EF4-FFF2-40B4-BE49-F238E27FC236}">
                    <a16:creationId xmlns:a16="http://schemas.microsoft.com/office/drawing/2014/main" id="{23CBC031-CC18-4D1B-83A4-F3B13E0181E6}"/>
                  </a:ext>
                </a:extLst>
              </p14:cNvPr>
              <p14:cNvContentPartPr/>
              <p14:nvPr/>
            </p14:nvContentPartPr>
            <p14:xfrm>
              <a:off x="5304957" y="1111560"/>
              <a:ext cx="346320" cy="18000"/>
            </p14:xfrm>
          </p:contentPart>
        </mc:Choice>
        <mc:Fallback xmlns="">
          <p:pic>
            <p:nvPicPr>
              <p:cNvPr id="11" name="Ink 10">
                <a:extLst>
                  <a:ext uri="{FF2B5EF4-FFF2-40B4-BE49-F238E27FC236}">
                    <a16:creationId xmlns:a16="http://schemas.microsoft.com/office/drawing/2014/main" id="{23CBC031-CC18-4D1B-83A4-F3B13E0181E6}"/>
                  </a:ext>
                </a:extLst>
              </p:cNvPr>
              <p:cNvPicPr/>
              <p:nvPr/>
            </p:nvPicPr>
            <p:blipFill>
              <a:blip r:embed="rId16"/>
              <a:stretch>
                <a:fillRect/>
              </a:stretch>
            </p:blipFill>
            <p:spPr>
              <a:xfrm>
                <a:off x="5295957" y="1102560"/>
                <a:ext cx="363960" cy="35640"/>
              </a:xfrm>
              <a:prstGeom prst="rect">
                <a:avLst/>
              </a:prstGeom>
            </p:spPr>
          </p:pic>
        </mc:Fallback>
      </mc:AlternateContent>
    </p:spTree>
    <p:extLst>
      <p:ext uri="{BB962C8B-B14F-4D97-AF65-F5344CB8AC3E}">
        <p14:creationId xmlns:p14="http://schemas.microsoft.com/office/powerpoint/2010/main" val="26093943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180</TotalTime>
  <Words>366</Words>
  <Application>Microsoft Office PowerPoint</Application>
  <PresentationFormat>Widescreen</PresentationFormat>
  <Paragraphs>31</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Aptos</vt:lpstr>
      <vt:lpstr>Aptos Display</vt:lpstr>
      <vt:lpstr>Arial</vt:lpstr>
      <vt:lpstr>Roboto</vt:lpstr>
      <vt:lpstr>Tahoma</vt:lpstr>
      <vt:lpstr>Wingdings</vt:lpstr>
      <vt:lpstr>Office Theme</vt:lpstr>
      <vt:lpstr>Kādas ziņas medijiem interesē? </vt:lpstr>
      <vt:lpstr>Par labajām lietām vajag pastāstīt</vt:lpstr>
      <vt:lpstr>Mīti </vt:lpstr>
      <vt:lpstr>Mīts nr.1 – IR JĀMAKSĀ!</vt:lpstr>
      <vt:lpstr>pr@leta.lv </vt:lpstr>
      <vt:lpstr>Mīts nr.2 – RELĪZI PROT TIKAI PROFESIONĀĻI </vt:lpstr>
      <vt:lpstr>«SO, WHAT?» PRINCIPS </vt:lpstr>
      <vt:lpstr>PowerPoint Presentation</vt:lpstr>
      <vt:lpstr>PowerPoint Presentation</vt:lpstr>
      <vt:lpstr>PowerPoint Presentation</vt:lpstr>
      <vt:lpstr>Mīts nr.3 – LAIMĪGAM JĀBŪT KLUSU </vt:lpstr>
      <vt:lpstr>LABAS ZIŅAS (LĒNĀM) VEIDO REPUTĀCIJU</vt:lpstr>
      <vt:lpstr>DATI, DATI, DATI</vt:lpstr>
      <vt:lpstr>Datus izmantot un datus mērīt</vt:lpstr>
      <vt:lpstr>Izmantojiet arī savus kanālus</vt:lpstr>
      <vt:lpstr>Kādi kanāli jums pieejami? </vt:lpstr>
      <vt:lpstr>AUDITORIJA  KANĀLS  ZIŅA</vt:lpstr>
      <vt:lpstr>Ja jums ir telefons un Ziņa, jūs esat medijs!</vt:lpstr>
      <vt:lpstr>Ikdienas ziņas savos kanālos  +  «Artilērija» medijos </vt:lpstr>
      <vt:lpstr>Paldies!  Un – domājiet par savu uzņēmumu kā medijs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Kādas ziņas medijiem interesē? </dc:title>
  <dc:creator>Ivars Svilāns</dc:creator>
  <cp:lastModifiedBy>Ivars Svilāns</cp:lastModifiedBy>
  <cp:revision>2</cp:revision>
  <dcterms:created xsi:type="dcterms:W3CDTF">2024-02-27T10:49:35Z</dcterms:created>
  <dcterms:modified xsi:type="dcterms:W3CDTF">2024-02-28T11:00:31Z</dcterms:modified>
</cp:coreProperties>
</file>